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62d5d65ca64570" /><Relationship Type="http://schemas.openxmlformats.org/officeDocument/2006/relationships/extended-properties" Target="/docProps/app.xml" Id="R411bda8932c44879" /><Relationship Type="http://schemas.openxmlformats.org/officeDocument/2006/relationships/officeDocument" Target="/ppt/presentation.xml" Id="R83844badccd34a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41d9e8f9834507"/>
  </p:sldMasterIdLst>
  <p:notesMasterIdLst>
    <p:notesMasterId xmlns:r="http://schemas.openxmlformats.org/officeDocument/2006/relationships" r:id="R87a6947ef1b943d6"/>
  </p:notesMasterIdLst>
  <p:sldIdLst>
    <p:sldId xmlns:r="http://schemas.openxmlformats.org/officeDocument/2006/relationships" id="256" r:id="R51ee3b92b9144438"/>
    <p:sldId xmlns:r="http://schemas.openxmlformats.org/officeDocument/2006/relationships" id="257" r:id="Rbd615b9edc2d47ff"/>
    <p:sldId xmlns:r="http://schemas.openxmlformats.org/officeDocument/2006/relationships" id="258" r:id="R09b896647ece416e"/>
    <p:sldId xmlns:r="http://schemas.openxmlformats.org/officeDocument/2006/relationships" id="259" r:id="R293aa5c2a4a1494a"/>
    <p:sldId xmlns:r="http://schemas.openxmlformats.org/officeDocument/2006/relationships" id="260" r:id="R467cf2425498472a"/>
    <p:sldId xmlns:r="http://schemas.openxmlformats.org/officeDocument/2006/relationships" id="261" r:id="R7566c60fe3f04714"/>
    <p:sldId xmlns:r="http://schemas.openxmlformats.org/officeDocument/2006/relationships" id="262" r:id="R894e292b2fd6485a"/>
    <p:sldId xmlns:r="http://schemas.openxmlformats.org/officeDocument/2006/relationships" id="263" r:id="Rb6f71f64e53e47aa"/>
    <p:sldId xmlns:r="http://schemas.openxmlformats.org/officeDocument/2006/relationships" id="264" r:id="Rf08953afc7ac4d08"/>
    <p:sldId xmlns:r="http://schemas.openxmlformats.org/officeDocument/2006/relationships" id="265" r:id="R7d07de55900249c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e508c33998427d" /><Relationship Type="http://schemas.openxmlformats.org/officeDocument/2006/relationships/slideMaster" Target="/ppt/slideMasters/slideMaster1.xml" Id="R4641d9e8f9834507" /><Relationship Type="http://schemas.openxmlformats.org/officeDocument/2006/relationships/notesMaster" Target="/ppt/notesMasters/notesMaster1.xml" Id="R87a6947ef1b943d6" /><Relationship Type="http://schemas.openxmlformats.org/officeDocument/2006/relationships/presProps" Target="/ppt/presProps.xml" Id="Rfbb99753f3084a05" /><Relationship Type="http://schemas.openxmlformats.org/officeDocument/2006/relationships/tableStyles" Target="/ppt/tableStyles.xml" Id="Ra36b8913f44c4cea" /><Relationship Type="http://schemas.openxmlformats.org/officeDocument/2006/relationships/slide" Target="/ppt/slides/slide1.xml" Id="R51ee3b92b9144438" /><Relationship Type="http://schemas.openxmlformats.org/officeDocument/2006/relationships/slide" Target="/ppt/slides/slide2.xml" Id="Rbd615b9edc2d47ff" /><Relationship Type="http://schemas.openxmlformats.org/officeDocument/2006/relationships/slide" Target="/ppt/slides/slide3.xml" Id="R09b896647ece416e" /><Relationship Type="http://schemas.openxmlformats.org/officeDocument/2006/relationships/slide" Target="/ppt/slides/slide4.xml" Id="R293aa5c2a4a1494a" /><Relationship Type="http://schemas.openxmlformats.org/officeDocument/2006/relationships/slide" Target="/ppt/slides/slide5.xml" Id="R467cf2425498472a" /><Relationship Type="http://schemas.openxmlformats.org/officeDocument/2006/relationships/slide" Target="/ppt/slides/slide6.xml" Id="R7566c60fe3f04714" /><Relationship Type="http://schemas.openxmlformats.org/officeDocument/2006/relationships/slide" Target="/ppt/slides/slide7.xml" Id="R894e292b2fd6485a" /><Relationship Type="http://schemas.openxmlformats.org/officeDocument/2006/relationships/slide" Target="/ppt/slides/slide8.xml" Id="Rb6f71f64e53e47aa" /><Relationship Type="http://schemas.openxmlformats.org/officeDocument/2006/relationships/slide" Target="/ppt/slides/slide9.xml" Id="Rf08953afc7ac4d08" /><Relationship Type="http://schemas.openxmlformats.org/officeDocument/2006/relationships/slide" Target="/ppt/slides/slide10.xml" Id="R7d07de55900249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68289c368c4a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d5247e4bb24507" /><Relationship Type="http://schemas.openxmlformats.org/officeDocument/2006/relationships/notesMaster" Target="/ppt/notesMasters/notesMaster1.xml" Id="Rb17e1a4cd4eb46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78b2d2ce414379" /><Relationship Type="http://schemas.openxmlformats.org/officeDocument/2006/relationships/notesMaster" Target="/ppt/notesMasters/notesMaster1.xml" Id="R537bdf8c8cf34d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0194904cac4605" /><Relationship Type="http://schemas.openxmlformats.org/officeDocument/2006/relationships/notesMaster" Target="/ppt/notesMasters/notesMaster1.xml" Id="R53e67117739c4b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89f4244d174e5a" /><Relationship Type="http://schemas.openxmlformats.org/officeDocument/2006/relationships/notesMaster" Target="/ppt/notesMasters/notesMaster1.xml" Id="R3ea0a63424004e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7c74b658a44681" /><Relationship Type="http://schemas.openxmlformats.org/officeDocument/2006/relationships/notesMaster" Target="/ppt/notesMasters/notesMaster1.xml" Id="R38c70c4a89c741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36aa65429948fe" /><Relationship Type="http://schemas.openxmlformats.org/officeDocument/2006/relationships/notesMaster" Target="/ppt/notesMasters/notesMaster1.xml" Id="R9229cd2e247047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453e7bccb84fa6" /><Relationship Type="http://schemas.openxmlformats.org/officeDocument/2006/relationships/notesMaster" Target="/ppt/notesMasters/notesMaster1.xml" Id="Rd1f82c0dc2d643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a659a4577d4728" /><Relationship Type="http://schemas.openxmlformats.org/officeDocument/2006/relationships/notesMaster" Target="/ppt/notesMasters/notesMaster1.xml" Id="R093804e335c148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827c4d235e34a2d" /><Relationship Type="http://schemas.openxmlformats.org/officeDocument/2006/relationships/notesMaster" Target="/ppt/notesMasters/notesMaster1.xml" Id="R36c4dc4e05dc4c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ad71a687c54570" /><Relationship Type="http://schemas.openxmlformats.org/officeDocument/2006/relationships/notesMaster" Target="/ppt/notesMasters/notesMaster1.xml" Id="R0bf97c34c54248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Quale framework mi serve?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Quale framework mi serve?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Mappa per destinatari: AILit, UNESCO studenti e AI4K12 per gli studenti; DigCompEdu e UNESCO docenti per la professione; FVG, EDEH e XAI per le scelte della scuola. DigComp 3.0 è trasversale.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ORIENTARSI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Quale framework</a:t>
            </a:r>
          </a:p>
          <a:p xmlns:a="http://schemas.openxmlformats.org/drawingml/2006/main">
            <a:r>
              <a:t>mi serve?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Una mappa per scegliere in base al lavoro che vuoi fare.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PARTI DAL DESTINATARIO O DALLA SCELTA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AILit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Alfabetizzazione all’IA: conoscenze, abilità e attitudini.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UNESCO 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Comprendere, applicare e creare con responsabilità.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AI4K12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Cinque grandi idee per esplorare come funziona 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DOCENTI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DigCompEdu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Competenze digitali nella professione e nella didattica.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UNESCO docenti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Competenze professionali specifiche sull’IA.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PROGETTARE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RIFLETTERE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CRESCERE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SCELTE DELLA SCUOLA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Rete FVG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Modelli operativi e didattica conversazionale.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EDEH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Approcci per, con e sull’IA; scenari e governance.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EDEH · XAI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Spiegabilità, controllo umano e responsabilità.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DigComp 3.0 attraversa tutti i contesti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competenza digitale dei cittadini comprende anche 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Quadri, rapporti e linee guida hanno ruoli complementari.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Fonti: AILit; UNESCO studenti e docenti; DigComp 3.0; DigCompEdu; AI4K12; Rete FVG; EDEH e XAI.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Confronta destinatari, struttura e fonti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https://proftecnologia-framework.vercel.app/confronta/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Home e pagina Confronta i framework.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Fonti: AILit, UNESCO, DigComp 3.0, DigCompEdu, AI4K12, Rete FVG, EDEH e XAI. Raggruppamenti del curatore.</a:t>
            </a:r>
          </a:p>
          <a:p xmlns:a="http://schemas.openxmlformats.org/drawingml/2006/main">
            <a:r>
              <a:t>Approfondimento: https://proftecnologia-framework.vercel.app/confronta/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Dal bisogno alla lezione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Dal bisogno alla lezione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Itinerario a sei tappe: esprimere il bisogno, rispondere a tre domande, leggere la scheda, preparare i materiali, condurre la lezione e salvare il percorso. Il catalogo contiene 170 attività alla data di verifica.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USARE IL SITO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Dal bisogno</a:t>
            </a:r>
          </a:p>
          <a:p xmlns:a="http://schemas.openxmlformats.org/drawingml/2006/main">
            <a:r>
              <a:t>alla lezione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 itinerario nel sito, dalla scelta alla documentazione.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170 ATTIVITÀ NEL CATALOGO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bisogno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Lezione, percorso, formazione o autovalutazione.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Tre domande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 chi? Quanto tempo? Con o senza dispositivi?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scheda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Obiettivi, consegne, tempi, materiali e varianti.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materiali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Recupera il kit stampabile e le risorse collegate.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lezione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Fasi e timer alla LIM; controlla l’adattamento alla classe.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percorso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Salva, ordina, annota e raccogli le evidenze.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percorso è una proposta da adattare.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Verifica consegne, durata e materiali per l’ordine di scuola scelto.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funzioni di ProfTecnologIA Framework verificate il 25.10.2026. Procedura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Prepara una lezione in tre domande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https://proftecnologia-framework.vercel.app/catalogo/?prepara=1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Home e apertura del catalogo.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ProfTecnologIA Framework, funzioni verificate il 25.10.2026. Itinerario proposto dal curatore.</a:t>
            </a:r>
          </a:p>
          <a:p xmlns:a="http://schemas.openxmlformats.org/drawingml/2006/main">
            <a:r>
              <a:t>Approfondimento: https://proftecnologia-framework.vercel.app/catalogo/?prepara=1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Per, con e sull’IA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Per, con e sull’IA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Tre intenzioni sul tema dei consigli delle piattaforme: per l’IA riguarda conseguenze e scelte; con l’IA riguarda un supporto al compito; sull’IA riguarda dati, regole e funzionamento. Possono convivere.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CAPIRE GLI APPROCCI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Per, con</a:t>
            </a:r>
          </a:p>
          <a:p xmlns:a="http://schemas.openxmlformats.org/drawingml/2006/main">
            <a:r>
              <a:t>e sull’IA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Uno stesso tema: i consigli di una piattaforma.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 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Vivere e scegliere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Valutare impatti, diritti e responsabilità.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Confrontate due bacheche: quali punti di vista favoriscono? Chi decide che cosa vedere?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 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Usare un supporto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Sostenere un compito di apprendimento.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docente usa l’IA per proporre criteri di analisi. La classe li verifica, li corregge e li applica.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Capire il sistema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Esplorare dati, regole e limiti.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Simulate un sistema di raccomandazione con carte e preferenze. Cambiate i dati e osservate gli effetti.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Possono convivere. Scegli quale obiettivo rendere esplicito.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rapporti EDEH sull’IA nell’istruzione, versione italiana INDIRE (2024). Esempi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Approfondisci gli approcci nella sezione EDEH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https://proftecnologia-framework.vercel.app/edeh/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Sezione EDEH e materiali per la formazione.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rapporti EDEH sull’IA nell’istruzione, versione italiana INDIRE (2024). Esempi del curatore.</a:t>
            </a:r>
          </a:p>
          <a:p xmlns:a="http://schemas.openxmlformats.org/drawingml/2006/main">
            <a:r>
              <a:t>Approfondimento: https://proftecnologia-framework.vercel.app/edeh/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AILit in quattro domande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AILit in quattro domande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Quattro ambiti illustrati intorno alle scelte umane: interagire, creare, gestire e plasmare l’IA. Per ogni ambito una domanda, una spiegazione e una prova in classe. Conoscenze, abilità e attitudini attraversano tutti gli ambiti.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DAGLI AMBITI ALLA PRATICA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AILit in</a:t>
            </a:r>
          </a:p>
          <a:p xmlns:a="http://schemas.openxmlformats.org/drawingml/2006/main">
            <a:r>
              <a:t>quattro domande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Una bussola per progettare l’alfabetizzazione all’IA.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INTERAGIRE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 cosa sto usando?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Riconosci il ruolo dell’IA e valuta risultati e conseguenze.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PROVA IN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Verifica una risposta e motiva il tuo giudizio.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CREARE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Come collaboro?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Usa l’IA nel processo creativo e mantieni il controllo sulle scelte.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PROVA IN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Confronta due bozze e spiega come le hai trasformate.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GESTIRE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 cosa delego?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Decidi se usare l’IA, per quali parti del compito e con quali controlli.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PROVA IN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Dividi un progetto fra lavoro umano e supporto dell’IA.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PLASMARE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Come miglioro il sistema?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Esamina scopi, dati e limiti; proponi cambiamenti utili alle persone.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PROVA IN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Prova un classificatore e suggerisci dati più rappresentativi.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SCELTE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CONOSCENZE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ABILITÀ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ATTITUDINI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OCSE / Unione europea (2026), AILit Framework, CC BY 4.0. Domande ed esempi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Leggi le competenze complete nella Bussola AILit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https://proftecnologia-framework.vercel.app/ailit/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Introduzione della Bussola AILit e materiali per studenti.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OCSE / Unione europea, AILit Framework (2026), CC BY 4.0. Domande ed esempi del curatore.</a:t>
            </a:r>
          </a:p>
          <a:p xmlns:a="http://schemas.openxmlformats.org/drawingml/2006/main">
            <a:r>
              <a:t>Approfondimento: https://proftecnologia-framework.vercel.app/ailit/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Chi decide nel ciclo dell’IA?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Chi decide nel ciclo dell’IA?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Cinque fasi semplificate formano un ciclo: scopo, dati, sviluppo, verifica, uso e monitoraggio. Al centro resta il controllo umano. Per ogni fase si formula una domanda su decisioni, rappresentatività, prove e correzioni.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AGENTIVITÀ UMANA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Chi decide</a:t>
            </a:r>
          </a:p>
          <a:p xmlns:a="http://schemas.openxmlformats.org/drawingml/2006/main">
            <a:r>
              <a:t>nel ciclo dell’IA?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Persone, scelte e controlli lungo un processo semplificato.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CONTROLLO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UMANO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SCOPO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Quale problema e per chi?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 dove vengono? Chi è rappresentato?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SVILUPPO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Quali scelte orientano il modello?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VERIFICA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Chi cerca gli errori e con quali prove?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USO E MONITORAGGIO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Chi decide alla fine e corregge gli errori?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ogni fase: chi può capire, contestare e intervenire?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UNESCO, AI CFS (2024), blocco 4.1.1. Fasi e domande: schema didattico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Costruisci la mappa con l’attività “Chi decide?”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https://proftecnologia-framework.vercel.app/catalogo/#s-01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Allegato dell’attività 01 “Chi decide?”.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UNESCO, AI CFS (2024), blocco 4.1.1. Fasi e domande: schema didattico del curatore.</a:t>
            </a:r>
          </a:p>
          <a:p xmlns:a="http://schemas.openxmlformats.org/drawingml/2006/main">
            <a:r>
              <a:t>Approfondimento: https://proftecnologia-framework.vercel.app/catalogo/#s-01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Una risposta fluida è anche affidabile?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Una risposta fluida è anche affidabile?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Una risposta dell’IA passa attraverso cinque controlli: fonti, riscontri, contesto, punti di vista e adeguatezza. I controlli portano a tre decisioni motivate: accettare, correggere o scartare.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PENSIERO CRITICO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Una risposta fluida</a:t>
            </a:r>
          </a:p>
          <a:p xmlns:a="http://schemas.openxmlformats.org/drawingml/2006/main">
            <a:r>
              <a:t>è anche affidabile?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Cinque controlli prima di usare un contenuto prodotto dall’IA.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RISPOSTA DELL’IA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Leggi. Poi mettila alla prova.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Esistono e sostengono il testo?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RISCONTRI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Fatti, date e calcoli coincidono?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CONTESTO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 cosa manca o è incerto?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PUNTI DI VISTA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Ci sono stereotipi o esclusioni?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ADEGUATEZZA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È adatta al compito e ai destinatari?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ACCETTA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controlli sostengono il contenuto per questo uso.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CORREGGI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Integra, riscrivi e verifica di nuovo.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SCARTA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Gli errori sono sostanziali o non puoi verificarlo.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AILit (2026), INT-3. Procedura operativa proposta dal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Motiva la decisione: accetta, modifica o rifiuta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https://proftecnologia-framework.vercel.app/ailit/#INT-3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Attività sull’analisi degli output e materiali per studenti.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AILit Framework (2026), INT-3. Procedura operativa proposta dal curatore.</a:t>
            </a:r>
          </a:p>
          <a:p xmlns:a="http://schemas.openxmlformats.org/drawingml/2006/main">
            <a:r>
              <a:t>Approfondimento: https://proftecnologia-framework.vercel.app/ailit/#INT-3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Un’attività, più prospettive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Un’attività, più prospettive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Il compito è letto da quattro prospettive sulle competenze degli studenti: UNESCO 4.1.1, AILit INT-1, DigComp 2.3 e AI4K12 5-B-ii. La progettazione del docente si legge con l’approccio EDEH per l’IA e con DigCompEdu. I collegamenti sono proposte del curatore, non equivalenze ufficiali.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COLLEGARE I QUADRI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Un’attività,</a:t>
            </a:r>
          </a:p>
          <a:p xmlns:a="http://schemas.openxmlformats.org/drawingml/2006/main">
            <a:r>
              <a:t>più prospettive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Esempio: “Chi decide? Mappa dell’agentività umana nell’IA”.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COMPITO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Mappare chi controlla dati e decisioni di uno strumento di 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 COSA OSSERVO NEGLI 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UNESCO 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4.1.1 · Agentività umana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Rendere visibile il controllo umano.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AILit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INT-1 · Ruolo e influenza dell’IA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Riconoscere gli effetti dello strumento.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DigComp 3.0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2.3 · Cittadinanza digitale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Ragionare su diritti e possibilità d’intervento.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AI4K12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5-B-ii · Fiducia e responsabilità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Individuare responsabilità e conseguenze.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COME LEGGO LA PROGETTAZIONE DEL DOCENTE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EDEH: insegnare per l’IA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classe ragiona come una comunità di cittadini.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DigCompEdu: una lettura professionale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Collega scelte didattiche, osservazione e riflessione sulla pratica.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Collegamenti del curatore. Le prospettive non sono equivalenze ufficiali.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Fonti: scheda 01 del Catalogo; AILit, UNESCO, DigComp 3.0, AI4K12, EDEH e DigCompEdu.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Leggi l’attività e le motivazioni dei collegamenti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https://proftecnologia-framework.vercel.app/catalogo/#s-01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Pagina Confronta e scheda dell’attività 01.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Fonti: scheda 01 del Catalogo, UNESCO, AILit, DigComp 3.0, AI4K12, EDEH e DigCompEdu. Collegamenti del curatore.</a:t>
            </a:r>
          </a:p>
          <a:p xmlns:a="http://schemas.openxmlformats.org/drawingml/2006/main">
            <a:r>
              <a:t>Approfondimento: https://proftecnologia-framework.vercel.app/catalogo/#s-01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DigCompEdu: la pratica del docente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DigCompEdu: la pratica del docente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DigCompEdu organizza ventidue competenze in sei aree: professione, risorse, insegnamento, valutazione, valorizzazione degli studenti e sviluppo delle loro competenze digitali. I sei livelli vanno da A1 Novizio a C2 Pioniere. La crescita professionale non coincide con una certificazione.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NUOVI CONTENUTI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DigCompEdu:</a:t>
            </a:r>
          </a:p>
          <a:p xmlns:a="http://schemas.openxmlformats.org/drawingml/2006/main">
            <a:r>
              <a:t>la pratica del docente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Tre ambiti, sei aree e un percorso di crescita professionale.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PROFESSIONE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Coinvolgimento e valorizzazione professionale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DIDATTICA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Risorse digitali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Pratiche di insegnamento e apprendimento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Valutazione dell’apprendimento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Valorizzazione delle potenzialità degli 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Favorire lo sviluppo delle competenze digitali degli studenti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22 COMPETENZE · SEI LIVELLI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Novizio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Esploratore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Sperimentatore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Esperto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Leader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Pioniere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Usalo per riflettere, progettare e scegliere il passo successivo.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DigCompEdu, JRC (2017); versione italiana CNR-ITD (2018), CC BY-SA 4.0. Sintesi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Esplora competenze, autovalutazione e rubrica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https://proftecnologia-framework.vercel.app/digcompedu/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Sezione DigCompEdu e formazione docenti.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DigCompEdu, JRC (2017). Versione italiana CNR-ITD (2018), CC BY-SA 4.0. Sintesi del curatore.</a:t>
            </a:r>
          </a:p>
          <a:p xmlns:a="http://schemas.openxmlformats.org/drawingml/2006/main">
            <a:r>
              <a:t>Approfondimento: https://proftecnologia-framework.vercel.app/digcompedu/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 strumento giusto parte dall’obiettivo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Lo strumento giusto parte dall’obiettivo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La ruota incrocia quattro ambiti AILit con sei operazioni cognitive di Bloom, dal centro verso l’esterno: ricordare, comprendere, applicare, analizzare, valutare e creare. È disponibile anche una vista UNESCO con una struttura diversa. Prima dell’uso controllare età, ordine di scuola, costo, lingua, account e condizioni del fornitore.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CASSETTA DEGLI ATTREZZI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 strumento giusto</a:t>
            </a:r>
          </a:p>
          <a:p xmlns:a="http://schemas.openxmlformats.org/drawingml/2006/main">
            <a:r>
              <a:t>parte dall’obiettivo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Leggi la ruota e poi confronta le condizioni di utilizzo.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AILit × Bloom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 cosa fanno gli studenti</a:t>
            </a:r>
          </a:p>
          <a:p xmlns:a="http://schemas.openxmlformats.org/drawingml/2006/main">
            <a:r>
              <a:t>e quale operazione esercitano?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INTERAGIRE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CREARE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GESTIRE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PLASMARE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DAL CENTRO VERSO L’ESTERNO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Ricordare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Comprendere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Applicare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Analizzare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Valutare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Creare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Anche in vista UNESCO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 due viste usano strutture diverse: non sono livelli equivalenti.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PRIMA DI SCEGLIERE, CONTROLLA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Età e scuola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Lingua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Account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Fonti: Cassetta degli attrezzi del sito; AILit; tassonomia di Bloom rivista; UNESCO studenti. Collocazioni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Apri la ruota e filtra strumenti e funzioni delle 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https://proftecnologia-framework.vercel.app/attrezzi/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Sezione Strumenti e materiali per la formazione.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Fonti: Cassetta degli attrezzi del sito, AILit, Bloom rivista, UNESCO studenti. Rappresentazione schematica del curatore.</a:t>
            </a:r>
          </a:p>
          <a:p xmlns:a="http://schemas.openxmlformats.org/drawingml/2006/main">
            <a:r>
              <a:t>Approfondimento: https://proftecnologia-framework.vercel.app/attrezzi/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Dalle attività al tuo percorso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Dalle attività al tuo percorso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**Testo alternativo breve:** Un quaderno illustrato mostra una sequenza di tre lezioni con note. I passaggi sono salvare dalle schede, ordinare le lezioni e annotare gli adattamenti. I dati restano nel browser: prima di cambiare dispositivo bisogna esportarli e verificare che cosa è incluso, conservando anche le esportazioni delle singole sezioni.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Trascrizione e descrizione estesa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 Framework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EDIZIONE 02  /  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ORGANIZZARE E DOCUMENTARE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Dalle attività</a:t>
            </a:r>
          </a:p>
          <a:p xmlns:a="http://schemas.openxmlformats.org/drawingml/2006/main">
            <a:r>
              <a:t>al tuo percorso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Salva, metti in ordine, annota e conserva il lavoro.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NESSUN ACCOUNT DEL SITO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 MIA RACCOLTA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Esplorare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Classe, data, consegna.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Sperimentare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Materiali e adattamenti.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Riflettere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Prodotto, criteri ed evidenze.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SALVA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Dalle schede e dai materiali.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ORDINA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Costruisci la sequenza delle lezioni.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ANNOTA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Registra scelte e adattamenti.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dati restano nel browser.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Prima di cambiare dispositivo, esporta il lavoro e verifica quali dati contiene il file.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 profili e rubriche conserva anche le esportazioni delle singole sezioni.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Fonte: funzioni di ProfTecnologIA Framework verificate il 25.10.2026. Indicazioni operative del curatore.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Apri la raccolta, le autovalutazioni e il salvataggio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proftecnologia-framework.vercel.app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Antonio Scaramuzzino  ·  25.10.2026  ·  v2.1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Approfondimento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https://proftecnologia-framework.vercel.app/percorso/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Collocazione suggerita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Sezione Il mio percorso e guida iniziale del sito.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Adattamento orizzontale 16:9, Antonio Scaramuzzino, 25 ottobre 2026. Sintesi per la proiezione. Le fonti complete e le condizioni di riuso sono riportate in LEGGIMI.md del kit.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 della tavola: Fonte: ProfTecnologIA Framework, funzioni verificate il 25.10.2026. Indicazioni operative del curatore.</a:t>
            </a:r>
          </a:p>
          <a:p xmlns:a="http://schemas.openxmlformats.org/drawingml/2006/main">
            <a:r>
              <a:t>Approfondimento: https://proftecnologia-framework.vercel.app/percorso/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7b8959b9ca46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f3c0bc30904f5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b8abd1645a49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ade10f48c54d9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a82fd682e040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1a20cfcfd844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604865-8ECF-4A3B-AC5D-B219136E5B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AFAEC42-4A03-4ECF-A940-2F82E9FB2F7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C3A91C9-D3EE-425E-A6B9-2FDDD8678F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3752CF-CA1E-4924-8943-072E6A891C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57CAD6-5361-415F-BEDD-C381B3F4FA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ECB32D-1727-483C-B578-7D2F70D0EA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E80F24-2DEB-45E4-A7E0-6C8DDCCD88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32A931D-BEDC-4B30-9DAA-ED7FC4A4408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4ECFE6-6B71-48DD-8885-88D7E36439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3C70AF6-8B9D-4A20-9521-D57F1CE1A6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0d59f642364de0" /><Relationship Type="http://schemas.openxmlformats.org/officeDocument/2006/relationships/slideLayout" Target="/ppt/slideLayouts/slideLayout1.xml" Id="Rf469ff79fa074b0d" /><Relationship Type="http://schemas.openxmlformats.org/officeDocument/2006/relationships/slideLayout" Target="/ppt/slideLayouts/slideLayout2.xml" Id="R90761199198147b4" /><Relationship Type="http://schemas.openxmlformats.org/officeDocument/2006/relationships/slideLayout" Target="/ppt/slideLayouts/slideLayout3.xml" Id="R6706ee7d16a94c71" /><Relationship Type="http://schemas.openxmlformats.org/officeDocument/2006/relationships/slideLayout" Target="/ppt/slideLayouts/slideLayout4.xml" Id="R9487eea1c4ce432c" /><Relationship Type="http://schemas.openxmlformats.org/officeDocument/2006/relationships/slideLayout" Target="/ppt/slideLayouts/slideLayout5.xml" Id="R1fb5d376cecb49fd" /><Relationship Type="http://schemas.openxmlformats.org/officeDocument/2006/relationships/slideLayout" Target="/ppt/slideLayouts/slideLayout6.xml" Id="R48ba11bc727944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69ff79fa074b0d"/>
    <p:sldLayoutId xmlns:r="http://schemas.openxmlformats.org/officeDocument/2006/relationships" id="2147483650" r:id="R90761199198147b4"/>
    <p:sldLayoutId xmlns:r="http://schemas.openxmlformats.org/officeDocument/2006/relationships" id="2147483651" r:id="R6706ee7d16a94c71"/>
    <p:sldLayoutId xmlns:r="http://schemas.openxmlformats.org/officeDocument/2006/relationships" id="2147483652" r:id="R9487eea1c4ce432c"/>
    <p:sldLayoutId xmlns:r="http://schemas.openxmlformats.org/officeDocument/2006/relationships" id="2147483653" r:id="R1fb5d376cecb49fd"/>
    <p:sldLayoutId xmlns:r="http://schemas.openxmlformats.org/officeDocument/2006/relationships" id="2147483654" r:id="R48ba11bc727944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aab59bbd99416c" /><Relationship Type="http://schemas.openxmlformats.org/officeDocument/2006/relationships/hyperlink" Target="https://proftecnologia-framework.vercel.app/confronta/" TargetMode="External" Id="Ra8d213e49b4745e0" /><Relationship Type="http://schemas.openxmlformats.org/officeDocument/2006/relationships/notesSlide" Target="/ppt/notesSlides/notesSlide1.xml" Id="R8f826df287e244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60486354ca4e6b" /><Relationship Type="http://schemas.openxmlformats.org/officeDocument/2006/relationships/hyperlink" Target="https://proftecnologia-framework.vercel.app/catalogo/?prepara=1" TargetMode="External" Id="R2b4923a1710e46ef" /><Relationship Type="http://schemas.openxmlformats.org/officeDocument/2006/relationships/notesSlide" Target="/ppt/notesSlides/notesSlide2.xml" Id="Ra18df6657a8b4a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e74391ec1b427a" /><Relationship Type="http://schemas.openxmlformats.org/officeDocument/2006/relationships/hyperlink" Target="https://proftecnologia-framework.vercel.app/edeh/" TargetMode="External" Id="R517445eb999c4683" /><Relationship Type="http://schemas.openxmlformats.org/officeDocument/2006/relationships/notesSlide" Target="/ppt/notesSlides/notesSlide3.xml" Id="Ra2f3dadd5aae43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d0df2cd5bd4689" /><Relationship Type="http://schemas.openxmlformats.org/officeDocument/2006/relationships/hyperlink" Target="https://proftecnologia-framework.vercel.app/ailit/" TargetMode="External" Id="R38738743a52546a6" /><Relationship Type="http://schemas.openxmlformats.org/officeDocument/2006/relationships/notesSlide" Target="/ppt/notesSlides/notesSlide4.xml" Id="Rb2225541e69544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7c7227421a47aa" /><Relationship Type="http://schemas.openxmlformats.org/officeDocument/2006/relationships/hyperlink" Target="https://proftecnologia-framework.vercel.app/catalogo/#s-01" TargetMode="External" Id="Rd389f29116314d3b" /><Relationship Type="http://schemas.openxmlformats.org/officeDocument/2006/relationships/notesSlide" Target="/ppt/notesSlides/notesSlide5.xml" Id="Rb4fc78e3951d46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9e58a0d8bc45f9" /><Relationship Type="http://schemas.openxmlformats.org/officeDocument/2006/relationships/hyperlink" Target="https://proftecnologia-framework.vercel.app/ailit/#INT-3" TargetMode="External" Id="Rba0a6bd065f64ddd" /><Relationship Type="http://schemas.openxmlformats.org/officeDocument/2006/relationships/notesSlide" Target="/ppt/notesSlides/notesSlide6.xml" Id="R7bff0b4abc524a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40fb420e374357" /><Relationship Type="http://schemas.openxmlformats.org/officeDocument/2006/relationships/hyperlink" Target="https://proftecnologia-framework.vercel.app/catalogo/#s-01" TargetMode="External" Id="R1d33c4d0dc004749" /><Relationship Type="http://schemas.openxmlformats.org/officeDocument/2006/relationships/notesSlide" Target="/ppt/notesSlides/notesSlide7.xml" Id="Rc35b6ff8461f4c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4c50e8d15e417b" /><Relationship Type="http://schemas.openxmlformats.org/officeDocument/2006/relationships/hyperlink" Target="https://proftecnologia-framework.vercel.app/digcompedu/" TargetMode="External" Id="Rd6a30da86c29434a" /><Relationship Type="http://schemas.openxmlformats.org/officeDocument/2006/relationships/notesSlide" Target="/ppt/notesSlides/notesSlide8.xml" Id="R9969785d12f144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c18c2ba52a45e2" /><Relationship Type="http://schemas.openxmlformats.org/officeDocument/2006/relationships/hyperlink" Target="https://proftecnologia-framework.vercel.app/attrezzi/" TargetMode="External" Id="R73a32a860afb4e38" /><Relationship Type="http://schemas.openxmlformats.org/officeDocument/2006/relationships/notesSlide" Target="/ppt/notesSlides/notesSlide9.xml" Id="Rcf33ccb4e77a43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e1c7ccda924d70" /><Relationship Type="http://schemas.openxmlformats.org/officeDocument/2006/relationships/hyperlink" Target="https://proftecnologia-framework.vercel.app/percorso/" TargetMode="External" Id="R74f195a311c440a3" /><Relationship Type="http://schemas.openxmlformats.org/officeDocument/2006/relationships/notesSlide" Target="/ppt/notesSlides/notesSlide10.xml" Id="R4be4c87def7440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diagram-1">
            <a:extLst xmlns:a="http://schemas.openxmlformats.org/drawingml/2006/main">
              <a:ext uri="{FF2B5EF4-FFF2-40B4-BE49-F238E27FC236}">
                <a16:creationId xmlns:a16="http://schemas.microsoft.com/office/drawing/2014/main" id="{D11C3F5A-C451-4506-B50D-F4C8A587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2">
            <a:extLst xmlns:a="http://schemas.openxmlformats.org/drawingml/2006/main">
              <a:ext uri="{FF2B5EF4-FFF2-40B4-BE49-F238E27FC236}">
                <a16:creationId xmlns:a16="http://schemas.microsoft.com/office/drawing/2014/main" id="{468A2ECC-2B66-4776-8FC8-827181A5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3">
            <a:extLst xmlns:a="http://schemas.openxmlformats.org/drawingml/2006/main">
              <a:ext uri="{FF2B5EF4-FFF2-40B4-BE49-F238E27FC236}">
                <a16:creationId xmlns:a16="http://schemas.microsoft.com/office/drawing/2014/main" id="{73FA68DC-6B72-44C6-97E2-A61D765F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Quale framework mi serve?</a:t>
            </a:r>
          </a:p>
        </p:txBody>
      </p:sp>
      <p:sp>
        <p:nvSpPr>
          <p:cNvPr id="4" name="diagram-4">
            <a:extLst xmlns:a="http://schemas.openxmlformats.org/drawingml/2006/main">
              <a:ext uri="{FF2B5EF4-FFF2-40B4-BE49-F238E27FC236}">
                <a16:creationId xmlns:a16="http://schemas.microsoft.com/office/drawing/2014/main" id="{366D64B3-8018-4C69-A0F6-4000B1EC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Una mappa per scegliere in base al lavoro che vuoi fare</a:t>
            </a:r>
          </a:p>
        </p:txBody>
      </p:sp>
      <p:sp>
        <p:nvSpPr>
          <p:cNvPr id="5" name="diagram-5">
            <a:extLst xmlns:a="http://schemas.openxmlformats.org/drawingml/2006/main">
              <a:ext uri="{FF2B5EF4-FFF2-40B4-BE49-F238E27FC236}">
                <a16:creationId xmlns:a16="http://schemas.microsoft.com/office/drawing/2014/main" id="{0B2E9F59-DDBE-4B4B-9F50-FD82531D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Fonti: AILit, UNESCO, DigComp 3.0, DigCompEdu, AI4K12, Rete FVG, EDEH e XAI. Raggruppamenti del curatore.</a:t>
            </a:r>
          </a:p>
        </p:txBody>
      </p:sp>
      <p:sp>
        <p:nvSpPr>
          <p:cNvPr id="6" name="diagram-6">
            <a:extLst xmlns:a="http://schemas.openxmlformats.org/drawingml/2006/main">
              <a:ext uri="{FF2B5EF4-FFF2-40B4-BE49-F238E27FC236}">
                <a16:creationId xmlns:a16="http://schemas.microsoft.com/office/drawing/2014/main" id="{965CF38F-02FC-4608-B2F2-F306F6DB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7">
            <a:extLst xmlns:a="http://schemas.openxmlformats.org/drawingml/2006/main">
              <a:ext uri="{FF2B5EF4-FFF2-40B4-BE49-F238E27FC236}">
                <a16:creationId xmlns:a16="http://schemas.microsoft.com/office/drawing/2014/main" id="{7491D387-C506-4C6A-9319-208FBCD0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a8d213e49b4745e0"/>
              </a:rPr>
              <a:t>proftecnologia-framework.vercel.app</a:t>
            </a:r>
          </a:p>
        </p:txBody>
      </p:sp>
      <p:sp>
        <p:nvSpPr>
          <p:cNvPr id="8" name="diagram-8">
            <a:extLst xmlns:a="http://schemas.openxmlformats.org/drawingml/2006/main">
              <a:ext uri="{FF2B5EF4-FFF2-40B4-BE49-F238E27FC236}">
                <a16:creationId xmlns:a16="http://schemas.microsoft.com/office/drawing/2014/main" id="{2D0D3695-36DC-495F-B344-6149F656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9">
            <a:extLst xmlns:a="http://schemas.openxmlformats.org/drawingml/2006/main">
              <a:ext uri="{FF2B5EF4-FFF2-40B4-BE49-F238E27FC236}">
                <a16:creationId xmlns:a16="http://schemas.microsoft.com/office/drawing/2014/main" id="{C7D9404D-AE5F-4529-819E-2381E535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10" name="diagram-10">
            <a:extLst xmlns:a="http://schemas.openxmlformats.org/drawingml/2006/main">
              <a:ext uri="{FF2B5EF4-FFF2-40B4-BE49-F238E27FC236}">
                <a16:creationId xmlns:a16="http://schemas.microsoft.com/office/drawing/2014/main" id="{7B829550-7C6A-4825-993D-6D8A3B0C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STUDENTI</a:t>
            </a:r>
          </a:p>
        </p:txBody>
      </p:sp>
      <p:sp>
        <p:nvSpPr>
          <p:cNvPr id="11" name="connection-11">
            <a:extLst xmlns:a="http://schemas.openxmlformats.org/drawingml/2006/main">
              <a:ext uri="{FF2B5EF4-FFF2-40B4-BE49-F238E27FC236}">
                <a16:creationId xmlns:a16="http://schemas.microsoft.com/office/drawing/2014/main" id="{7C8273E2-6533-489B-9EAC-91DFF473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87F87"/>
            </a:solidFill>
            <a:prstDash val="solid"/>
          </a:ln>
        </p:spPr>
      </p:sp>
      <p:sp>
        <p:nvSpPr>
          <p:cNvPr id="12" name="diagram-12">
            <a:extLst xmlns:a="http://schemas.openxmlformats.org/drawingml/2006/main">
              <a:ext uri="{FF2B5EF4-FFF2-40B4-BE49-F238E27FC236}">
                <a16:creationId xmlns:a16="http://schemas.microsoft.com/office/drawing/2014/main" id="{DE046D49-7570-4B26-82C3-67DFEDEF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AILit</a:t>
            </a:r>
          </a:p>
        </p:txBody>
      </p:sp>
      <p:sp>
        <p:nvSpPr>
          <p:cNvPr id="13" name="diagram-13">
            <a:extLst xmlns:a="http://schemas.openxmlformats.org/drawingml/2006/main">
              <a:ext uri="{FF2B5EF4-FFF2-40B4-BE49-F238E27FC236}">
                <a16:creationId xmlns:a16="http://schemas.microsoft.com/office/drawing/2014/main" id="{3559059B-0A41-4346-886D-8378D635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Conoscenze, abilità e attitudini sull’IA.</a:t>
            </a:r>
          </a:p>
        </p:txBody>
      </p:sp>
      <p:sp>
        <p:nvSpPr>
          <p:cNvPr id="14" name="diagram-14">
            <a:extLst xmlns:a="http://schemas.openxmlformats.org/drawingml/2006/main">
              <a:ext uri="{FF2B5EF4-FFF2-40B4-BE49-F238E27FC236}">
                <a16:creationId xmlns:a16="http://schemas.microsoft.com/office/drawing/2014/main" id="{4BBC5A5F-B86F-4D53-9491-BBDAEAFC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UNESCO studenti</a:t>
            </a:r>
          </a:p>
        </p:txBody>
      </p:sp>
      <p:sp>
        <p:nvSpPr>
          <p:cNvPr id="15" name="diagram-15">
            <a:extLst xmlns:a="http://schemas.openxmlformats.org/drawingml/2006/main">
              <a:ext uri="{FF2B5EF4-FFF2-40B4-BE49-F238E27FC236}">
                <a16:creationId xmlns:a16="http://schemas.microsoft.com/office/drawing/2014/main" id="{556FD2BF-C988-463A-B3B5-40602299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Comprendere, applicare e creare con responsabilità.</a:t>
            </a:r>
          </a:p>
        </p:txBody>
      </p:sp>
      <p:sp>
        <p:nvSpPr>
          <p:cNvPr id="16" name="diagram-16">
            <a:extLst xmlns:a="http://schemas.openxmlformats.org/drawingml/2006/main">
              <a:ext uri="{FF2B5EF4-FFF2-40B4-BE49-F238E27FC236}">
                <a16:creationId xmlns:a16="http://schemas.microsoft.com/office/drawing/2014/main" id="{3DA2640E-05E4-48DA-899B-5103C2BF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AI4K12</a:t>
            </a:r>
          </a:p>
        </p:txBody>
      </p:sp>
      <p:sp>
        <p:nvSpPr>
          <p:cNvPr id="17" name="diagram-17">
            <a:extLst xmlns:a="http://schemas.openxmlformats.org/drawingml/2006/main">
              <a:ext uri="{FF2B5EF4-FFF2-40B4-BE49-F238E27FC236}">
                <a16:creationId xmlns:a16="http://schemas.microsoft.com/office/drawing/2014/main" id="{9BBCC04F-F493-4631-A649-1C600E60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Cinque grandi idee sul funzionamento dell’IA.</a:t>
            </a:r>
          </a:p>
        </p:txBody>
      </p:sp>
      <p:sp>
        <p:nvSpPr>
          <p:cNvPr id="18" name="diagram-18">
            <a:extLst xmlns:a="http://schemas.openxmlformats.org/drawingml/2006/main">
              <a:ext uri="{FF2B5EF4-FFF2-40B4-BE49-F238E27FC236}">
                <a16:creationId xmlns:a16="http://schemas.microsoft.com/office/drawing/2014/main" id="{B31591BA-2528-480F-B8C4-006224D0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9907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DOCENTI</a:t>
            </a:r>
          </a:p>
        </p:txBody>
      </p:sp>
      <p:sp>
        <p:nvSpPr>
          <p:cNvPr id="19" name="connection-19">
            <a:extLst xmlns:a="http://schemas.openxmlformats.org/drawingml/2006/main">
              <a:ext uri="{FF2B5EF4-FFF2-40B4-BE49-F238E27FC236}">
                <a16:creationId xmlns:a16="http://schemas.microsoft.com/office/drawing/2014/main" id="{36F061F2-6BAE-42D1-8EE5-C18CB97D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476500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326CC0"/>
            </a:solidFill>
            <a:prstDash val="solid"/>
          </a:ln>
        </p:spPr>
      </p:sp>
      <p:sp>
        <p:nvSpPr>
          <p:cNvPr id="20" name="diagram-20">
            <a:extLst xmlns:a="http://schemas.openxmlformats.org/drawingml/2006/main">
              <a:ext uri="{FF2B5EF4-FFF2-40B4-BE49-F238E27FC236}">
                <a16:creationId xmlns:a16="http://schemas.microsoft.com/office/drawing/2014/main" id="{FB2EE008-A56B-4A3C-82AD-0AC9AB4D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724150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DigCompEdu</a:t>
            </a:r>
          </a:p>
        </p:txBody>
      </p:sp>
      <p:sp>
        <p:nvSpPr>
          <p:cNvPr id="21" name="diagram-21">
            <a:extLst xmlns:a="http://schemas.openxmlformats.org/drawingml/2006/main">
              <a:ext uri="{FF2B5EF4-FFF2-40B4-BE49-F238E27FC236}">
                <a16:creationId xmlns:a16="http://schemas.microsoft.com/office/drawing/2014/main" id="{D4507181-D7F3-42C6-9A34-3FA86942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15277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Competenze digitali nella professione e nella didattica.</a:t>
            </a:r>
          </a:p>
        </p:txBody>
      </p:sp>
      <p:sp>
        <p:nvSpPr>
          <p:cNvPr id="22" name="diagram-22">
            <a:extLst xmlns:a="http://schemas.openxmlformats.org/drawingml/2006/main">
              <a:ext uri="{FF2B5EF4-FFF2-40B4-BE49-F238E27FC236}">
                <a16:creationId xmlns:a16="http://schemas.microsoft.com/office/drawing/2014/main" id="{AAB9529F-DFC3-488B-8941-A4C26345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876675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UNESCO docenti</a:t>
            </a:r>
          </a:p>
        </p:txBody>
      </p:sp>
      <p:sp>
        <p:nvSpPr>
          <p:cNvPr id="23" name="diagram-23">
            <a:extLst xmlns:a="http://schemas.openxmlformats.org/drawingml/2006/main">
              <a:ext uri="{FF2B5EF4-FFF2-40B4-BE49-F238E27FC236}">
                <a16:creationId xmlns:a16="http://schemas.microsoft.com/office/drawing/2014/main" id="{2979002C-F069-4893-A565-B1E43369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305300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Competenze professionali specifiche sull’IA.</a:t>
            </a:r>
          </a:p>
        </p:txBody>
      </p:sp>
      <p:sp>
        <p:nvSpPr>
          <p:cNvPr id="24" name="diagram-24">
            <a:extLst xmlns:a="http://schemas.openxmlformats.org/drawingml/2006/main">
              <a:ext uri="{FF2B5EF4-FFF2-40B4-BE49-F238E27FC236}">
                <a16:creationId xmlns:a16="http://schemas.microsoft.com/office/drawing/2014/main" id="{C257EFE3-1295-46A2-81FB-5670F187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19907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SCELTE DELLA SCUOLA</a:t>
            </a:r>
          </a:p>
        </p:txBody>
      </p:sp>
      <p:sp>
        <p:nvSpPr>
          <p:cNvPr id="25" name="connection-25">
            <a:extLst xmlns:a="http://schemas.openxmlformats.org/drawingml/2006/main">
              <a:ext uri="{FF2B5EF4-FFF2-40B4-BE49-F238E27FC236}">
                <a16:creationId xmlns:a16="http://schemas.microsoft.com/office/drawing/2014/main" id="{76D534C0-6CF1-4590-B10B-C03FEBCB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476500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CB6247"/>
            </a:solidFill>
            <a:prstDash val="solid"/>
          </a:ln>
        </p:spPr>
      </p:sp>
      <p:sp>
        <p:nvSpPr>
          <p:cNvPr id="26" name="diagram-26">
            <a:extLst xmlns:a="http://schemas.openxmlformats.org/drawingml/2006/main">
              <a:ext uri="{FF2B5EF4-FFF2-40B4-BE49-F238E27FC236}">
                <a16:creationId xmlns:a16="http://schemas.microsoft.com/office/drawing/2014/main" id="{E529953E-90B0-4F91-BF19-83E03F0B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724150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Rete FVG</a:t>
            </a:r>
          </a:p>
        </p:txBody>
      </p:sp>
      <p:sp>
        <p:nvSpPr>
          <p:cNvPr id="27" name="diagram-27">
            <a:extLst xmlns:a="http://schemas.openxmlformats.org/drawingml/2006/main">
              <a:ext uri="{FF2B5EF4-FFF2-40B4-BE49-F238E27FC236}">
                <a16:creationId xmlns:a16="http://schemas.microsoft.com/office/drawing/2014/main" id="{B45658E8-EEF8-42DD-942B-84E34909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15277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Modelli operativi e didattica conversazionale.</a:t>
            </a:r>
          </a:p>
        </p:txBody>
      </p:sp>
      <p:sp>
        <p:nvSpPr>
          <p:cNvPr id="28" name="diagram-28">
            <a:extLst xmlns:a="http://schemas.openxmlformats.org/drawingml/2006/main">
              <a:ext uri="{FF2B5EF4-FFF2-40B4-BE49-F238E27FC236}">
                <a16:creationId xmlns:a16="http://schemas.microsoft.com/office/drawing/2014/main" id="{DB8E50B6-3358-425F-A16F-37171B81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876675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EDEH</a:t>
            </a:r>
          </a:p>
        </p:txBody>
      </p:sp>
      <p:sp>
        <p:nvSpPr>
          <p:cNvPr id="29" name="diagram-29">
            <a:extLst xmlns:a="http://schemas.openxmlformats.org/drawingml/2006/main">
              <a:ext uri="{FF2B5EF4-FFF2-40B4-BE49-F238E27FC236}">
                <a16:creationId xmlns:a16="http://schemas.microsoft.com/office/drawing/2014/main" id="{63811114-62EB-422B-AE6F-DAB866B3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305300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Approcci per, con e sull’IA e governance.</a:t>
            </a:r>
          </a:p>
        </p:txBody>
      </p:sp>
      <p:sp>
        <p:nvSpPr>
          <p:cNvPr id="30" name="diagram-30">
            <a:extLst xmlns:a="http://schemas.openxmlformats.org/drawingml/2006/main">
              <a:ext uri="{FF2B5EF4-FFF2-40B4-BE49-F238E27FC236}">
                <a16:creationId xmlns:a16="http://schemas.microsoft.com/office/drawing/2014/main" id="{BDDC7484-27DC-40DC-AF22-A490ED6E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029200"/>
            <a:ext cx="4352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EDEH · XAI</a:t>
            </a:r>
          </a:p>
        </p:txBody>
      </p:sp>
      <p:sp>
        <p:nvSpPr>
          <p:cNvPr id="31" name="diagram-31">
            <a:extLst xmlns:a="http://schemas.openxmlformats.org/drawingml/2006/main">
              <a:ext uri="{FF2B5EF4-FFF2-40B4-BE49-F238E27FC236}">
                <a16:creationId xmlns:a16="http://schemas.microsoft.com/office/drawing/2014/main" id="{66DC8518-AB07-49DC-A6C2-EE147D0F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45782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Spiegabilità, controllo umano e responsabilità.</a:t>
            </a:r>
          </a:p>
        </p:txBody>
      </p:sp>
      <p:sp>
        <p:nvSpPr>
          <p:cNvPr id="32" name="diagram-32">
            <a:extLst xmlns:a="http://schemas.openxmlformats.org/drawingml/2006/main">
              <a:ext uri="{FF2B5EF4-FFF2-40B4-BE49-F238E27FC236}">
                <a16:creationId xmlns:a16="http://schemas.microsoft.com/office/drawing/2014/main" id="{A1B97C54-A447-4B5B-AB6B-C4A047ED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40208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diagram-33">
            <a:extLst xmlns:a="http://schemas.openxmlformats.org/drawingml/2006/main">
              <a:ext uri="{FF2B5EF4-FFF2-40B4-BE49-F238E27FC236}">
                <a16:creationId xmlns:a16="http://schemas.microsoft.com/office/drawing/2014/main" id="{571E329F-8259-402C-94DC-CBF44B9E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686550"/>
            <a:ext cx="2524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DigComp 3.0</a:t>
            </a:r>
          </a:p>
        </p:txBody>
      </p:sp>
      <p:sp>
        <p:nvSpPr>
          <p:cNvPr id="34" name="diagram-34">
            <a:extLst xmlns:a="http://schemas.openxmlformats.org/drawingml/2006/main">
              <a:ext uri="{FF2B5EF4-FFF2-40B4-BE49-F238E27FC236}">
                <a16:creationId xmlns:a16="http://schemas.microsoft.com/office/drawing/2014/main" id="{1704302D-F061-4C9A-8076-11C9B24E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6734175"/>
            <a:ext cx="10734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95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La competenza digitale dei cittadini comprende anche l’IA.</a:t>
            </a:r>
          </a:p>
        </p:txBody>
      </p:sp>
    </p:spTree>
    <p:extLst>
      <p:ext uri="{BB962C8B-B14F-4D97-AF65-F5344CB8AC3E}">
        <p14:creationId xmlns:p14="http://schemas.microsoft.com/office/powerpoint/2010/main" val="6869944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diagram-35">
            <a:extLst xmlns:a="http://schemas.openxmlformats.org/drawingml/2006/main">
              <a:ext uri="{FF2B5EF4-FFF2-40B4-BE49-F238E27FC236}">
                <a16:creationId xmlns:a16="http://schemas.microsoft.com/office/drawing/2014/main" id="{76186007-DB96-4151-AA77-AE5434B3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36">
            <a:extLst xmlns:a="http://schemas.openxmlformats.org/drawingml/2006/main">
              <a:ext uri="{FF2B5EF4-FFF2-40B4-BE49-F238E27FC236}">
                <a16:creationId xmlns:a16="http://schemas.microsoft.com/office/drawing/2014/main" id="{3EBAA3BD-6A24-4898-B310-34877C1D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37">
            <a:extLst xmlns:a="http://schemas.openxmlformats.org/drawingml/2006/main">
              <a:ext uri="{FF2B5EF4-FFF2-40B4-BE49-F238E27FC236}">
                <a16:creationId xmlns:a16="http://schemas.microsoft.com/office/drawing/2014/main" id="{604B5DC9-FB9A-42F0-BD35-6315EB84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Dal bisogno alla lezione</a:t>
            </a:r>
          </a:p>
        </p:txBody>
      </p:sp>
      <p:sp>
        <p:nvSpPr>
          <p:cNvPr id="4" name="diagram-38">
            <a:extLst xmlns:a="http://schemas.openxmlformats.org/drawingml/2006/main">
              <a:ext uri="{FF2B5EF4-FFF2-40B4-BE49-F238E27FC236}">
                <a16:creationId xmlns:a16="http://schemas.microsoft.com/office/drawing/2014/main" id="{75C2D0BD-7A1F-419A-9CD7-9CEE0E951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Sei passaggi nel sito, dalla scelta alla documentazione</a:t>
            </a:r>
          </a:p>
        </p:txBody>
      </p:sp>
      <p:sp>
        <p:nvSpPr>
          <p:cNvPr id="5" name="diagram-39">
            <a:extLst xmlns:a="http://schemas.openxmlformats.org/drawingml/2006/main">
              <a:ext uri="{FF2B5EF4-FFF2-40B4-BE49-F238E27FC236}">
                <a16:creationId xmlns:a16="http://schemas.microsoft.com/office/drawing/2014/main" id="{51F6B1F4-B848-40B4-8534-8733BB12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ProfTecnologIA Framework, funzioni verificate il 25.10.2026. Itinerario proposto dal curatore.</a:t>
            </a:r>
          </a:p>
        </p:txBody>
      </p:sp>
      <p:sp>
        <p:nvSpPr>
          <p:cNvPr id="6" name="diagram-40">
            <a:extLst xmlns:a="http://schemas.openxmlformats.org/drawingml/2006/main">
              <a:ext uri="{FF2B5EF4-FFF2-40B4-BE49-F238E27FC236}">
                <a16:creationId xmlns:a16="http://schemas.microsoft.com/office/drawing/2014/main" id="{1183D5E9-4323-45B3-9090-52CFF59C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41">
            <a:extLst xmlns:a="http://schemas.openxmlformats.org/drawingml/2006/main">
              <a:ext uri="{FF2B5EF4-FFF2-40B4-BE49-F238E27FC236}">
                <a16:creationId xmlns:a16="http://schemas.microsoft.com/office/drawing/2014/main" id="{F64D7CE0-A2E6-4FEB-8B31-652E5169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b4923a1710e46ef"/>
              </a:rPr>
              <a:t>proftecnologia-framework.vercel.app</a:t>
            </a:r>
          </a:p>
        </p:txBody>
      </p:sp>
      <p:sp>
        <p:nvSpPr>
          <p:cNvPr id="8" name="diagram-42">
            <a:extLst xmlns:a="http://schemas.openxmlformats.org/drawingml/2006/main">
              <a:ext uri="{FF2B5EF4-FFF2-40B4-BE49-F238E27FC236}">
                <a16:creationId xmlns:a16="http://schemas.microsoft.com/office/drawing/2014/main" id="{5240FCF1-97E2-4737-A9D2-1BE024B0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43">
            <a:extLst xmlns:a="http://schemas.openxmlformats.org/drawingml/2006/main">
              <a:ext uri="{FF2B5EF4-FFF2-40B4-BE49-F238E27FC236}">
                <a16:creationId xmlns:a16="http://schemas.microsoft.com/office/drawing/2014/main" id="{92572A03-B68F-4EF6-A77E-A0983E80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0" name="connection-44">
            <a:extLst xmlns:a="http://schemas.openxmlformats.org/drawingml/2006/main">
              <a:ext uri="{FF2B5EF4-FFF2-40B4-BE49-F238E27FC236}">
                <a16:creationId xmlns:a16="http://schemas.microsoft.com/office/drawing/2014/main" id="{9AAA3F4A-B018-47A4-9E9A-4F14050C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400300"/>
            <a:ext cx="4086225" cy="9525"/>
          </a:xfrm>
          <a:custGeom xmlns:a="http://schemas.openxmlformats.org/drawingml/2006/main">
            <a:pathLst>
              <a:path w="4086225" h="9525">
                <a:moveTo>
                  <a:pt x="0" y="0"/>
                </a:moveTo>
                <a:lnTo>
                  <a:pt x="40862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1" name="diagram-path-45">
            <a:extLst xmlns:a="http://schemas.openxmlformats.org/drawingml/2006/main">
              <a:ext uri="{FF2B5EF4-FFF2-40B4-BE49-F238E27FC236}">
                <a16:creationId xmlns:a16="http://schemas.microsoft.com/office/drawing/2014/main" id="{FBBBF545-5858-4A5C-BBBD-70C568FD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6974" y="233636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connection-46">
            <a:extLst xmlns:a="http://schemas.openxmlformats.org/drawingml/2006/main">
              <a:ext uri="{FF2B5EF4-FFF2-40B4-BE49-F238E27FC236}">
                <a16:creationId xmlns:a16="http://schemas.microsoft.com/office/drawing/2014/main" id="{940B9007-23CE-4FC9-A686-C9DD0FA1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400300"/>
            <a:ext cx="4086225" cy="9525"/>
          </a:xfrm>
          <a:custGeom xmlns:a="http://schemas.openxmlformats.org/drawingml/2006/main">
            <a:pathLst>
              <a:path w="4086225" h="9525">
                <a:moveTo>
                  <a:pt x="0" y="0"/>
                </a:moveTo>
                <a:lnTo>
                  <a:pt x="40862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3" name="diagram-path-47">
            <a:extLst xmlns:a="http://schemas.openxmlformats.org/drawingml/2006/main">
              <a:ext uri="{FF2B5EF4-FFF2-40B4-BE49-F238E27FC236}">
                <a16:creationId xmlns:a16="http://schemas.microsoft.com/office/drawing/2014/main" id="{EA8B0BB6-04A0-4BE7-B1CC-76F3E174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7574" y="233636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connection-48">
            <a:extLst xmlns:a="http://schemas.openxmlformats.org/drawingml/2006/main">
              <a:ext uri="{FF2B5EF4-FFF2-40B4-BE49-F238E27FC236}">
                <a16:creationId xmlns:a16="http://schemas.microsoft.com/office/drawing/2014/main" id="{28916757-0F85-4465-A67A-A5F44021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400300"/>
            <a:ext cx="3733800" cy="9525"/>
          </a:xfrm>
          <a:custGeom xmlns:a="http://schemas.openxmlformats.org/drawingml/2006/main">
            <a:pathLst>
              <a:path w="3733800" h="9525">
                <a:moveTo>
                  <a:pt x="0" y="0"/>
                </a:moveTo>
                <a:lnTo>
                  <a:pt x="3733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5" name="connection-49">
            <a:extLst xmlns:a="http://schemas.openxmlformats.org/drawingml/2006/main">
              <a:ext uri="{FF2B5EF4-FFF2-40B4-BE49-F238E27FC236}">
                <a16:creationId xmlns:a16="http://schemas.microsoft.com/office/drawing/2014/main" id="{64A6E7A4-9ED4-4F0F-9433-4B868F09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0" y="2400300"/>
            <a:ext cx="9525" cy="2428875"/>
          </a:xfrm>
          <a:custGeom xmlns:a="http://schemas.openxmlformats.org/drawingml/2006/main">
            <a:pathLst>
              <a:path w="9525" h="2428875">
                <a:moveTo>
                  <a:pt x="0" y="0"/>
                </a:moveTo>
                <a:lnTo>
                  <a:pt x="0" y="2428875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6" name="connection-50">
            <a:extLst xmlns:a="http://schemas.openxmlformats.org/drawingml/2006/main">
              <a:ext uri="{FF2B5EF4-FFF2-40B4-BE49-F238E27FC236}">
                <a16:creationId xmlns:a16="http://schemas.microsoft.com/office/drawing/2014/main" id="{D789E134-401A-4729-944E-A5BFAB77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7075" y="4829175"/>
            <a:ext cx="3686175" cy="9525"/>
          </a:xfrm>
          <a:custGeom xmlns:a="http://schemas.openxmlformats.org/drawingml/2006/main">
            <a:pathLst>
              <a:path w="3686175" h="9525">
                <a:moveTo>
                  <a:pt x="368617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7" name="diagram-path-51">
            <a:extLst xmlns:a="http://schemas.openxmlformats.org/drawingml/2006/main">
              <a:ext uri="{FF2B5EF4-FFF2-40B4-BE49-F238E27FC236}">
                <a16:creationId xmlns:a16="http://schemas.microsoft.com/office/drawing/2014/main" id="{1030C137-C190-4B02-BE58-80703E19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7075" y="4765244"/>
            <a:ext cx="117026" cy="127863"/>
          </a:xfrm>
          <a:custGeom xmlns:a="http://schemas.openxmlformats.org/drawingml/2006/main">
            <a:pathLst>
              <a:path w="117026" h="127863">
                <a:moveTo>
                  <a:pt x="0" y="63931"/>
                </a:moveTo>
                <a:lnTo>
                  <a:pt x="117026" y="0"/>
                </a:lnTo>
                <a:lnTo>
                  <a:pt x="117026" y="127863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connection-52">
            <a:extLst xmlns:a="http://schemas.openxmlformats.org/drawingml/2006/main">
              <a:ext uri="{FF2B5EF4-FFF2-40B4-BE49-F238E27FC236}">
                <a16:creationId xmlns:a16="http://schemas.microsoft.com/office/drawing/2014/main" id="{EDCC66A1-210A-4AFF-84BE-27E4658C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29175"/>
            <a:ext cx="3924300" cy="9525"/>
          </a:xfrm>
          <a:custGeom xmlns:a="http://schemas.openxmlformats.org/drawingml/2006/main">
            <a:pathLst>
              <a:path w="3924300" h="9525">
                <a:moveTo>
                  <a:pt x="39243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9" name="diagram-path-53">
            <a:extLst xmlns:a="http://schemas.openxmlformats.org/drawingml/2006/main">
              <a:ext uri="{FF2B5EF4-FFF2-40B4-BE49-F238E27FC236}">
                <a16:creationId xmlns:a16="http://schemas.microsoft.com/office/drawing/2014/main" id="{28B942B5-188B-4BE6-9F70-3A4AEF92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65244"/>
            <a:ext cx="117026" cy="127863"/>
          </a:xfrm>
          <a:custGeom xmlns:a="http://schemas.openxmlformats.org/drawingml/2006/main">
            <a:pathLst>
              <a:path w="117026" h="127863">
                <a:moveTo>
                  <a:pt x="0" y="63931"/>
                </a:moveTo>
                <a:lnTo>
                  <a:pt x="117026" y="0"/>
                </a:lnTo>
                <a:lnTo>
                  <a:pt x="117026" y="127863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connection-54">
            <a:extLst xmlns:a="http://schemas.openxmlformats.org/drawingml/2006/main">
              <a:ext uri="{FF2B5EF4-FFF2-40B4-BE49-F238E27FC236}">
                <a16:creationId xmlns:a16="http://schemas.microsoft.com/office/drawing/2014/main" id="{880CB7ED-2CFB-454E-9AC8-7F4171B1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29175"/>
            <a:ext cx="3924300" cy="9525"/>
          </a:xfrm>
          <a:custGeom xmlns:a="http://schemas.openxmlformats.org/drawingml/2006/main">
            <a:pathLst>
              <a:path w="3924300" h="9525">
                <a:moveTo>
                  <a:pt x="39243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21" name="diagram-path-55">
            <a:extLst xmlns:a="http://schemas.openxmlformats.org/drawingml/2006/main">
              <a:ext uri="{FF2B5EF4-FFF2-40B4-BE49-F238E27FC236}">
                <a16:creationId xmlns:a16="http://schemas.microsoft.com/office/drawing/2014/main" id="{5E52DB27-F9EA-4DB2-95E4-BBB92B50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65244"/>
            <a:ext cx="117026" cy="127863"/>
          </a:xfrm>
          <a:custGeom xmlns:a="http://schemas.openxmlformats.org/drawingml/2006/main">
            <a:pathLst>
              <a:path w="117026" h="127863">
                <a:moveTo>
                  <a:pt x="0" y="63931"/>
                </a:moveTo>
                <a:lnTo>
                  <a:pt x="117026" y="0"/>
                </a:lnTo>
                <a:lnTo>
                  <a:pt x="117026" y="127863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diagram-56">
            <a:extLst xmlns:a="http://schemas.openxmlformats.org/drawingml/2006/main">
              <a:ext uri="{FF2B5EF4-FFF2-40B4-BE49-F238E27FC236}">
                <a16:creationId xmlns:a16="http://schemas.microsoft.com/office/drawing/2014/main" id="{884E447B-442A-4220-ABB4-DF5D4BCE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145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diagram-57">
            <a:extLst xmlns:a="http://schemas.openxmlformats.org/drawingml/2006/main">
              <a:ext uri="{FF2B5EF4-FFF2-40B4-BE49-F238E27FC236}">
                <a16:creationId xmlns:a16="http://schemas.microsoft.com/office/drawing/2014/main" id="{2F44D491-913C-4983-9EAF-AE7E224C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81225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24" name="diagram-58">
            <a:extLst xmlns:a="http://schemas.openxmlformats.org/drawingml/2006/main">
              <a:ext uri="{FF2B5EF4-FFF2-40B4-BE49-F238E27FC236}">
                <a16:creationId xmlns:a16="http://schemas.microsoft.com/office/drawing/2014/main" id="{A06AD4D7-E830-43E2-B98B-9F3BCE58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Il bisogno</a:t>
            </a:r>
          </a:p>
        </p:txBody>
      </p:sp>
      <p:sp>
        <p:nvSpPr>
          <p:cNvPr id="25" name="diagram-59">
            <a:extLst xmlns:a="http://schemas.openxmlformats.org/drawingml/2006/main">
              <a:ext uri="{FF2B5EF4-FFF2-40B4-BE49-F238E27FC236}">
                <a16:creationId xmlns:a16="http://schemas.microsoft.com/office/drawing/2014/main" id="{7DA64D0A-21AE-420D-9A34-F1B70E68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Lezione, percorso, formazione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o autovalutazione.</a:t>
            </a:r>
          </a:p>
        </p:txBody>
      </p:sp>
      <p:sp>
        <p:nvSpPr>
          <p:cNvPr id="26" name="diagram-60">
            <a:extLst xmlns:a="http://schemas.openxmlformats.org/drawingml/2006/main">
              <a:ext uri="{FF2B5EF4-FFF2-40B4-BE49-F238E27FC236}">
                <a16:creationId xmlns:a16="http://schemas.microsoft.com/office/drawing/2014/main" id="{CFC7B651-2AA6-4CFF-8569-0FC0C5EC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145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diagram-61">
            <a:extLst xmlns:a="http://schemas.openxmlformats.org/drawingml/2006/main">
              <a:ext uri="{FF2B5EF4-FFF2-40B4-BE49-F238E27FC236}">
                <a16:creationId xmlns:a16="http://schemas.microsoft.com/office/drawing/2014/main" id="{74B2B2B4-B415-4371-BAE4-655BCE55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81225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28" name="diagram-62">
            <a:extLst xmlns:a="http://schemas.openxmlformats.org/drawingml/2006/main">
              <a:ext uri="{FF2B5EF4-FFF2-40B4-BE49-F238E27FC236}">
                <a16:creationId xmlns:a16="http://schemas.microsoft.com/office/drawing/2014/main" id="{857C8B23-B24D-4040-849F-16788905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895600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Tre domande</a:t>
            </a:r>
          </a:p>
        </p:txBody>
      </p:sp>
      <p:sp>
        <p:nvSpPr>
          <p:cNvPr id="29" name="diagram-63">
            <a:extLst xmlns:a="http://schemas.openxmlformats.org/drawingml/2006/main">
              <a:ext uri="{FF2B5EF4-FFF2-40B4-BE49-F238E27FC236}">
                <a16:creationId xmlns:a16="http://schemas.microsoft.com/office/drawing/2014/main" id="{85BBAD18-F057-470C-88E5-6E82EB7E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400425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Per chi? Quanto tempo?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Con o senza dispositivi?</a:t>
            </a:r>
          </a:p>
        </p:txBody>
      </p:sp>
      <p:sp>
        <p:nvSpPr>
          <p:cNvPr id="30" name="diagram-64">
            <a:extLst xmlns:a="http://schemas.openxmlformats.org/drawingml/2006/main">
              <a:ext uri="{FF2B5EF4-FFF2-40B4-BE49-F238E27FC236}">
                <a16:creationId xmlns:a16="http://schemas.microsoft.com/office/drawing/2014/main" id="{15DB63F3-F49B-417F-B4EB-34A38BC7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1145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diagram-65">
            <a:extLst xmlns:a="http://schemas.openxmlformats.org/drawingml/2006/main">
              <a:ext uri="{FF2B5EF4-FFF2-40B4-BE49-F238E27FC236}">
                <a16:creationId xmlns:a16="http://schemas.microsoft.com/office/drawing/2014/main" id="{D53075A9-AB3F-4035-BB09-76167769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181225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32" name="diagram-66">
            <a:extLst xmlns:a="http://schemas.openxmlformats.org/drawingml/2006/main">
              <a:ext uri="{FF2B5EF4-FFF2-40B4-BE49-F238E27FC236}">
                <a16:creationId xmlns:a16="http://schemas.microsoft.com/office/drawing/2014/main" id="{3CB76CD8-33C3-43AC-9C48-E617489E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895600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La scheda</a:t>
            </a:r>
          </a:p>
        </p:txBody>
      </p:sp>
      <p:sp>
        <p:nvSpPr>
          <p:cNvPr id="33" name="diagram-67">
            <a:extLst xmlns:a="http://schemas.openxmlformats.org/drawingml/2006/main">
              <a:ext uri="{FF2B5EF4-FFF2-40B4-BE49-F238E27FC236}">
                <a16:creationId xmlns:a16="http://schemas.microsoft.com/office/drawing/2014/main" id="{B8A1AE92-D98A-4941-8817-1BA6CCED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400425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Obiettivi, consegne, tempi,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materiali e varianti.</a:t>
            </a:r>
          </a:p>
        </p:txBody>
      </p:sp>
      <p:sp>
        <p:nvSpPr>
          <p:cNvPr id="34" name="diagram-68">
            <a:extLst xmlns:a="http://schemas.openxmlformats.org/drawingml/2006/main">
              <a:ext uri="{FF2B5EF4-FFF2-40B4-BE49-F238E27FC236}">
                <a16:creationId xmlns:a16="http://schemas.microsoft.com/office/drawing/2014/main" id="{4F45533A-30F8-4032-8641-2CD533D4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5434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diagram-69">
            <a:extLst xmlns:a="http://schemas.openxmlformats.org/drawingml/2006/main">
              <a:ext uri="{FF2B5EF4-FFF2-40B4-BE49-F238E27FC236}">
                <a16:creationId xmlns:a16="http://schemas.microsoft.com/office/drawing/2014/main" id="{2FC17454-EE1F-46B8-9EDD-6D067572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610100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36" name="diagram-70">
            <a:extLst xmlns:a="http://schemas.openxmlformats.org/drawingml/2006/main">
              <a:ext uri="{FF2B5EF4-FFF2-40B4-BE49-F238E27FC236}">
                <a16:creationId xmlns:a16="http://schemas.microsoft.com/office/drawing/2014/main" id="{59817421-B547-477A-B5DB-236DA123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5324475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I materiali</a:t>
            </a:r>
          </a:p>
        </p:txBody>
      </p:sp>
      <p:sp>
        <p:nvSpPr>
          <p:cNvPr id="37" name="diagram-71">
            <a:extLst xmlns:a="http://schemas.openxmlformats.org/drawingml/2006/main">
              <a:ext uri="{FF2B5EF4-FFF2-40B4-BE49-F238E27FC236}">
                <a16:creationId xmlns:a16="http://schemas.microsoft.com/office/drawing/2014/main" id="{6761A3FE-C2B0-41C4-93F0-BFEDEEF8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5829300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Kit stampabile e risorse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collegate all’attività.</a:t>
            </a:r>
          </a:p>
        </p:txBody>
      </p:sp>
      <p:sp>
        <p:nvSpPr>
          <p:cNvPr id="38" name="diagram-72">
            <a:extLst xmlns:a="http://schemas.openxmlformats.org/drawingml/2006/main">
              <a:ext uri="{FF2B5EF4-FFF2-40B4-BE49-F238E27FC236}">
                <a16:creationId xmlns:a16="http://schemas.microsoft.com/office/drawing/2014/main" id="{2B27427C-35EF-4600-9CCC-C00DC895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45434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diagram-73">
            <a:extLst xmlns:a="http://schemas.openxmlformats.org/drawingml/2006/main">
              <a:ext uri="{FF2B5EF4-FFF2-40B4-BE49-F238E27FC236}">
                <a16:creationId xmlns:a16="http://schemas.microsoft.com/office/drawing/2014/main" id="{875751DB-B426-4A8F-B78E-2672AD8E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4610100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</a:t>
            </a:r>
          </a:p>
        </p:txBody>
      </p:sp>
      <p:sp>
        <p:nvSpPr>
          <p:cNvPr id="40" name="diagram-74">
            <a:extLst xmlns:a="http://schemas.openxmlformats.org/drawingml/2006/main">
              <a:ext uri="{FF2B5EF4-FFF2-40B4-BE49-F238E27FC236}">
                <a16:creationId xmlns:a16="http://schemas.microsoft.com/office/drawing/2014/main" id="{CB2AA836-2C66-42A1-9A67-A681BEF1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324475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La lezione</a:t>
            </a:r>
          </a:p>
        </p:txBody>
      </p:sp>
      <p:sp>
        <p:nvSpPr>
          <p:cNvPr id="41" name="diagram-75">
            <a:extLst xmlns:a="http://schemas.openxmlformats.org/drawingml/2006/main">
              <a:ext uri="{FF2B5EF4-FFF2-40B4-BE49-F238E27FC236}">
                <a16:creationId xmlns:a16="http://schemas.microsoft.com/office/drawing/2014/main" id="{67BB5B64-B1BF-49B8-A482-94D5F36C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829300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Fasi e timer alla LIM.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Verifica l’adattamento alla classe.</a:t>
            </a:r>
          </a:p>
        </p:txBody>
      </p:sp>
      <p:sp>
        <p:nvSpPr>
          <p:cNvPr id="42" name="diagram-76">
            <a:extLst xmlns:a="http://schemas.openxmlformats.org/drawingml/2006/main">
              <a:ext uri="{FF2B5EF4-FFF2-40B4-BE49-F238E27FC236}">
                <a16:creationId xmlns:a16="http://schemas.microsoft.com/office/drawing/2014/main" id="{C78C095E-7AC0-4ABA-B3F5-8562FE9E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434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diagram-77">
            <a:extLst xmlns:a="http://schemas.openxmlformats.org/drawingml/2006/main">
              <a:ext uri="{FF2B5EF4-FFF2-40B4-BE49-F238E27FC236}">
                <a16:creationId xmlns:a16="http://schemas.microsoft.com/office/drawing/2014/main" id="{E22DC490-E100-48B5-A198-0D6DBBAD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10100"/>
            <a:ext cx="571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3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</a:t>
            </a:r>
          </a:p>
        </p:txBody>
      </p:sp>
      <p:sp>
        <p:nvSpPr>
          <p:cNvPr id="44" name="diagram-78">
            <a:extLst xmlns:a="http://schemas.openxmlformats.org/drawingml/2006/main">
              <a:ext uri="{FF2B5EF4-FFF2-40B4-BE49-F238E27FC236}">
                <a16:creationId xmlns:a16="http://schemas.microsoft.com/office/drawing/2014/main" id="{3B8038D8-143A-4019-938A-B0A2C4F1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24475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Il percorso</a:t>
            </a:r>
          </a:p>
        </p:txBody>
      </p:sp>
      <p:sp>
        <p:nvSpPr>
          <p:cNvPr id="45" name="diagram-79">
            <a:extLst xmlns:a="http://schemas.openxmlformats.org/drawingml/2006/main">
              <a:ext uri="{FF2B5EF4-FFF2-40B4-BE49-F238E27FC236}">
                <a16:creationId xmlns:a16="http://schemas.microsoft.com/office/drawing/2014/main" id="{29B5F8A3-31C2-46EA-9CD4-3E3444AA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4286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Salva, ordina, annota</a:t>
            </a:r>
          </a:p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e raccogli le evidenze.</a:t>
            </a:r>
          </a:p>
        </p:txBody>
      </p:sp>
      <p:sp>
        <p:nvSpPr>
          <p:cNvPr id="46" name="diagram-80">
            <a:extLst xmlns:a="http://schemas.openxmlformats.org/drawingml/2006/main">
              <a:ext uri="{FF2B5EF4-FFF2-40B4-BE49-F238E27FC236}">
                <a16:creationId xmlns:a16="http://schemas.microsoft.com/office/drawing/2014/main" id="{4385B931-8940-4CA9-B1D5-5262B4E9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96100"/>
            <a:ext cx="140208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diagram-81">
            <a:extLst xmlns:a="http://schemas.openxmlformats.org/drawingml/2006/main">
              <a:ext uri="{FF2B5EF4-FFF2-40B4-BE49-F238E27FC236}">
                <a16:creationId xmlns:a16="http://schemas.microsoft.com/office/drawing/2014/main" id="{D7B5F833-BF6F-40A3-8A88-2BC11B34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962775"/>
            <a:ext cx="13716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Adatta sempre consegne, durata e materiali all’ordine di scuola scelto.</a:t>
            </a:r>
          </a:p>
        </p:txBody>
      </p:sp>
    </p:spTree>
    <p:extLst>
      <p:ext uri="{BB962C8B-B14F-4D97-AF65-F5344CB8AC3E}">
        <p14:creationId xmlns:p14="http://schemas.microsoft.com/office/powerpoint/2010/main" val="18736389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diagram-82">
            <a:extLst xmlns:a="http://schemas.openxmlformats.org/drawingml/2006/main">
              <a:ext uri="{FF2B5EF4-FFF2-40B4-BE49-F238E27FC236}">
                <a16:creationId xmlns:a16="http://schemas.microsoft.com/office/drawing/2014/main" id="{85CB81C6-4384-4C8B-9F62-95BDE110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83">
            <a:extLst xmlns:a="http://schemas.openxmlformats.org/drawingml/2006/main">
              <a:ext uri="{FF2B5EF4-FFF2-40B4-BE49-F238E27FC236}">
                <a16:creationId xmlns:a16="http://schemas.microsoft.com/office/drawing/2014/main" id="{EBB72A3A-512E-46BC-A391-F004F142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84">
            <a:extLst xmlns:a="http://schemas.openxmlformats.org/drawingml/2006/main">
              <a:ext uri="{FF2B5EF4-FFF2-40B4-BE49-F238E27FC236}">
                <a16:creationId xmlns:a16="http://schemas.microsoft.com/office/drawing/2014/main" id="{EA82AFCD-BB14-4679-837B-EB1E73A4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Per, con e sull’IA</a:t>
            </a:r>
          </a:p>
        </p:txBody>
      </p:sp>
      <p:sp>
        <p:nvSpPr>
          <p:cNvPr id="4" name="diagram-85">
            <a:extLst xmlns:a="http://schemas.openxmlformats.org/drawingml/2006/main">
              <a:ext uri="{FF2B5EF4-FFF2-40B4-BE49-F238E27FC236}">
                <a16:creationId xmlns:a16="http://schemas.microsoft.com/office/drawing/2014/main" id="{F912F501-0CCA-40E9-854B-F00DA5A9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Uno stesso tema: i consigli di una piattaforma</a:t>
            </a:r>
          </a:p>
        </p:txBody>
      </p:sp>
      <p:sp>
        <p:nvSpPr>
          <p:cNvPr id="5" name="diagram-86">
            <a:extLst xmlns:a="http://schemas.openxmlformats.org/drawingml/2006/main">
              <a:ext uri="{FF2B5EF4-FFF2-40B4-BE49-F238E27FC236}">
                <a16:creationId xmlns:a16="http://schemas.microsoft.com/office/drawing/2014/main" id="{50513619-5FF9-4EE5-8C9D-15101D8A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rapporti EDEH sull’IA nell’istruzione, versione italiana INDIRE (2024). Esempi del curatore.</a:t>
            </a:r>
          </a:p>
        </p:txBody>
      </p:sp>
      <p:sp>
        <p:nvSpPr>
          <p:cNvPr id="6" name="diagram-87">
            <a:extLst xmlns:a="http://schemas.openxmlformats.org/drawingml/2006/main">
              <a:ext uri="{FF2B5EF4-FFF2-40B4-BE49-F238E27FC236}">
                <a16:creationId xmlns:a16="http://schemas.microsoft.com/office/drawing/2014/main" id="{11F609D6-3B6A-4178-9B30-44EE8E1E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88">
            <a:extLst xmlns:a="http://schemas.openxmlformats.org/drawingml/2006/main">
              <a:ext uri="{FF2B5EF4-FFF2-40B4-BE49-F238E27FC236}">
                <a16:creationId xmlns:a16="http://schemas.microsoft.com/office/drawing/2014/main" id="{11492A5E-62BE-43F3-9A87-43442A49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17445eb999c4683"/>
              </a:rPr>
              <a:t>proftecnologia-framework.vercel.app</a:t>
            </a:r>
          </a:p>
        </p:txBody>
      </p:sp>
      <p:sp>
        <p:nvSpPr>
          <p:cNvPr id="8" name="diagram-89">
            <a:extLst xmlns:a="http://schemas.openxmlformats.org/drawingml/2006/main">
              <a:ext uri="{FF2B5EF4-FFF2-40B4-BE49-F238E27FC236}">
                <a16:creationId xmlns:a16="http://schemas.microsoft.com/office/drawing/2014/main" id="{CB34C922-B8B7-4FCA-9A71-D0EE1A5E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90">
            <a:extLst xmlns:a="http://schemas.openxmlformats.org/drawingml/2006/main">
              <a:ext uri="{FF2B5EF4-FFF2-40B4-BE49-F238E27FC236}">
                <a16:creationId xmlns:a16="http://schemas.microsoft.com/office/drawing/2014/main" id="{15B406EC-55B8-4B84-82F9-3472D0EC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0" name="diagram-91">
            <a:extLst xmlns:a="http://schemas.openxmlformats.org/drawingml/2006/main">
              <a:ext uri="{FF2B5EF4-FFF2-40B4-BE49-F238E27FC236}">
                <a16:creationId xmlns:a16="http://schemas.microsoft.com/office/drawing/2014/main" id="{01AF0473-670F-429F-8458-C5693F2C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43910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92">
            <a:extLst xmlns:a="http://schemas.openxmlformats.org/drawingml/2006/main">
              <a:ext uri="{FF2B5EF4-FFF2-40B4-BE49-F238E27FC236}">
                <a16:creationId xmlns:a16="http://schemas.microsoft.com/office/drawing/2014/main" id="{DA84E52C-8A1D-45D2-8324-53B633D9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28850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34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PER L’IA</a:t>
            </a:r>
          </a:p>
        </p:txBody>
      </p:sp>
      <p:sp>
        <p:nvSpPr>
          <p:cNvPr id="12" name="diagram-93">
            <a:extLst xmlns:a="http://schemas.openxmlformats.org/drawingml/2006/main">
              <a:ext uri="{FF2B5EF4-FFF2-40B4-BE49-F238E27FC236}">
                <a16:creationId xmlns:a16="http://schemas.microsoft.com/office/drawing/2014/main" id="{741E6A3C-0983-406F-9B83-79DCADDA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381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Vivere e scegliere</a:t>
            </a:r>
          </a:p>
        </p:txBody>
      </p:sp>
      <p:sp>
        <p:nvSpPr>
          <p:cNvPr id="13" name="diagram-94">
            <a:extLst xmlns:a="http://schemas.openxmlformats.org/drawingml/2006/main">
              <a:ext uri="{FF2B5EF4-FFF2-40B4-BE49-F238E27FC236}">
                <a16:creationId xmlns:a16="http://schemas.microsoft.com/office/drawing/2014/main" id="{AEFD215E-4EE9-4496-8618-6FE4ABDA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Valutare impatti, diritti</a:t>
            </a:r>
          </a:p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 responsabilità.</a:t>
            </a:r>
          </a:p>
        </p:txBody>
      </p:sp>
      <p:sp>
        <p:nvSpPr>
          <p:cNvPr id="14" name="connection-95">
            <a:extLst xmlns:a="http://schemas.openxmlformats.org/drawingml/2006/main">
              <a:ext uri="{FF2B5EF4-FFF2-40B4-BE49-F238E27FC236}">
                <a16:creationId xmlns:a16="http://schemas.microsoft.com/office/drawing/2014/main" id="{68022C95-FF2A-421F-B3B6-1F6243A1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087F87"/>
            </a:solidFill>
            <a:prstDash val="solid"/>
          </a:ln>
        </p:spPr>
      </p:sp>
      <p:sp>
        <p:nvSpPr>
          <p:cNvPr id="15" name="diagram-96">
            <a:extLst xmlns:a="http://schemas.openxmlformats.org/drawingml/2006/main">
              <a:ext uri="{FF2B5EF4-FFF2-40B4-BE49-F238E27FC236}">
                <a16:creationId xmlns:a16="http://schemas.microsoft.com/office/drawing/2014/main" id="{05FE8555-6594-4F08-860F-968C4CEA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14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IN CLASSE</a:t>
            </a:r>
          </a:p>
        </p:txBody>
      </p:sp>
      <p:sp>
        <p:nvSpPr>
          <p:cNvPr id="16" name="diagram-97">
            <a:extLst xmlns:a="http://schemas.openxmlformats.org/drawingml/2006/main">
              <a:ext uri="{FF2B5EF4-FFF2-40B4-BE49-F238E27FC236}">
                <a16:creationId xmlns:a16="http://schemas.microsoft.com/office/drawing/2014/main" id="{1D26CE77-7008-4FEB-85D4-F27A94B98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414337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Confrontate due bacheche: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quali punti di vista favoriscono?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Chi decide che cosa vedere?</a:t>
            </a:r>
          </a:p>
        </p:txBody>
      </p:sp>
      <p:sp>
        <p:nvSpPr>
          <p:cNvPr id="17" name="diagram-98">
            <a:extLst xmlns:a="http://schemas.openxmlformats.org/drawingml/2006/main">
              <a:ext uri="{FF2B5EF4-FFF2-40B4-BE49-F238E27FC236}">
                <a16:creationId xmlns:a16="http://schemas.microsoft.com/office/drawing/2014/main" id="{4C917298-6C6A-4B84-9F8F-34A06DD4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066925"/>
            <a:ext cx="43910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diagram-99">
            <a:extLst xmlns:a="http://schemas.openxmlformats.org/drawingml/2006/main">
              <a:ext uri="{FF2B5EF4-FFF2-40B4-BE49-F238E27FC236}">
                <a16:creationId xmlns:a16="http://schemas.microsoft.com/office/drawing/2014/main" id="{3A93EB45-A072-47CC-819D-481A1A12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2228850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345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CON L’IA</a:t>
            </a:r>
          </a:p>
        </p:txBody>
      </p:sp>
      <p:sp>
        <p:nvSpPr>
          <p:cNvPr id="19" name="diagram-100">
            <a:extLst xmlns:a="http://schemas.openxmlformats.org/drawingml/2006/main">
              <a:ext uri="{FF2B5EF4-FFF2-40B4-BE49-F238E27FC236}">
                <a16:creationId xmlns:a16="http://schemas.microsoft.com/office/drawing/2014/main" id="{C45773D7-66FC-4BA3-9F5D-79CDD99D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75"/>
            <a:ext cx="4381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Usare un supporto</a:t>
            </a:r>
          </a:p>
        </p:txBody>
      </p:sp>
      <p:sp>
        <p:nvSpPr>
          <p:cNvPr id="20" name="diagram-101">
            <a:extLst xmlns:a="http://schemas.openxmlformats.org/drawingml/2006/main">
              <a:ext uri="{FF2B5EF4-FFF2-40B4-BE49-F238E27FC236}">
                <a16:creationId xmlns:a16="http://schemas.microsoft.com/office/drawing/2014/main" id="{B3852CD9-A4C5-4DC2-8C48-5F11A8A7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981450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Sostenere un compito</a:t>
            </a:r>
          </a:p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di apprendimento.</a:t>
            </a:r>
          </a:p>
        </p:txBody>
      </p:sp>
      <p:sp>
        <p:nvSpPr>
          <p:cNvPr id="21" name="connection-102">
            <a:extLst xmlns:a="http://schemas.openxmlformats.org/drawingml/2006/main">
              <a:ext uri="{FF2B5EF4-FFF2-40B4-BE49-F238E27FC236}">
                <a16:creationId xmlns:a16="http://schemas.microsoft.com/office/drawing/2014/main" id="{746B6F9C-A269-4750-B769-08D20874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095875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326CC0"/>
            </a:solidFill>
            <a:prstDash val="solid"/>
          </a:ln>
        </p:spPr>
      </p:sp>
      <p:sp>
        <p:nvSpPr>
          <p:cNvPr id="22" name="diagram-103">
            <a:extLst xmlns:a="http://schemas.openxmlformats.org/drawingml/2006/main">
              <a:ext uri="{FF2B5EF4-FFF2-40B4-BE49-F238E27FC236}">
                <a16:creationId xmlns:a16="http://schemas.microsoft.com/office/drawing/2014/main" id="{0C5CB5DD-8998-4C80-8A05-0203F6B9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33400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14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IN CLASSE</a:t>
            </a:r>
          </a:p>
        </p:txBody>
      </p:sp>
      <p:sp>
        <p:nvSpPr>
          <p:cNvPr id="23" name="diagram-104">
            <a:extLst xmlns:a="http://schemas.openxmlformats.org/drawingml/2006/main">
              <a:ext uri="{FF2B5EF4-FFF2-40B4-BE49-F238E27FC236}">
                <a16:creationId xmlns:a16="http://schemas.microsoft.com/office/drawing/2014/main" id="{82889AC0-B11A-4EF4-879F-5E1EBC702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762625"/>
            <a:ext cx="414337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L’IA propone criteri di analisi.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La classe li verifica, li corregge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e li applica.</a:t>
            </a:r>
          </a:p>
        </p:txBody>
      </p:sp>
      <p:sp>
        <p:nvSpPr>
          <p:cNvPr id="24" name="diagram-105">
            <a:extLst xmlns:a="http://schemas.openxmlformats.org/drawingml/2006/main">
              <a:ext uri="{FF2B5EF4-FFF2-40B4-BE49-F238E27FC236}">
                <a16:creationId xmlns:a16="http://schemas.microsoft.com/office/drawing/2014/main" id="{58F71761-71B2-4E74-91D6-E2E83C6B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066925"/>
            <a:ext cx="43910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diagram-106">
            <a:extLst xmlns:a="http://schemas.openxmlformats.org/drawingml/2006/main">
              <a:ext uri="{FF2B5EF4-FFF2-40B4-BE49-F238E27FC236}">
                <a16:creationId xmlns:a16="http://schemas.microsoft.com/office/drawing/2014/main" id="{BB74B52B-192D-41E8-A243-8A8334C4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228850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3450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SULL’IA</a:t>
            </a:r>
          </a:p>
        </p:txBody>
      </p:sp>
      <p:sp>
        <p:nvSpPr>
          <p:cNvPr id="26" name="diagram-107">
            <a:extLst xmlns:a="http://schemas.openxmlformats.org/drawingml/2006/main">
              <a:ext uri="{FF2B5EF4-FFF2-40B4-BE49-F238E27FC236}">
                <a16:creationId xmlns:a16="http://schemas.microsoft.com/office/drawing/2014/main" id="{15F4272A-3509-47AD-8B6F-B6E2414A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81375"/>
            <a:ext cx="4381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Capire il sistema</a:t>
            </a:r>
          </a:p>
        </p:txBody>
      </p:sp>
      <p:sp>
        <p:nvSpPr>
          <p:cNvPr id="27" name="diagram-108">
            <a:extLst xmlns:a="http://schemas.openxmlformats.org/drawingml/2006/main">
              <a:ext uri="{FF2B5EF4-FFF2-40B4-BE49-F238E27FC236}">
                <a16:creationId xmlns:a16="http://schemas.microsoft.com/office/drawing/2014/main" id="{CBFC3CB0-C9F4-434F-870C-07C67655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981450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Esplorare dati, regole</a:t>
            </a:r>
          </a:p>
          <a:p xmlns:a="http://schemas.openxmlformats.org/drawingml/2006/main">
            <a:pPr algn="l">
              <a:def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1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 limiti.</a:t>
            </a:r>
          </a:p>
        </p:txBody>
      </p:sp>
      <p:sp>
        <p:nvSpPr>
          <p:cNvPr id="28" name="connection-109">
            <a:extLst xmlns:a="http://schemas.openxmlformats.org/drawingml/2006/main">
              <a:ext uri="{FF2B5EF4-FFF2-40B4-BE49-F238E27FC236}">
                <a16:creationId xmlns:a16="http://schemas.microsoft.com/office/drawing/2014/main" id="{8FC45874-261D-483C-82E3-575FCC89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095875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53AB"/>
            </a:solidFill>
            <a:prstDash val="solid"/>
          </a:ln>
        </p:spPr>
      </p:sp>
      <p:sp>
        <p:nvSpPr>
          <p:cNvPr id="29" name="diagram-110">
            <a:extLst xmlns:a="http://schemas.openxmlformats.org/drawingml/2006/main">
              <a:ext uri="{FF2B5EF4-FFF2-40B4-BE49-F238E27FC236}">
                <a16:creationId xmlns:a16="http://schemas.microsoft.com/office/drawing/2014/main" id="{5BC52F7E-869E-423A-A4E0-A39C7A34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33400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1425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IN CLASSE</a:t>
            </a:r>
          </a:p>
        </p:txBody>
      </p:sp>
      <p:sp>
        <p:nvSpPr>
          <p:cNvPr id="30" name="diagram-111">
            <a:extLst xmlns:a="http://schemas.openxmlformats.org/drawingml/2006/main">
              <a:ext uri="{FF2B5EF4-FFF2-40B4-BE49-F238E27FC236}">
                <a16:creationId xmlns:a16="http://schemas.microsoft.com/office/drawing/2014/main" id="{283DA59A-C697-44C3-8D2A-CA7D7BD5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762625"/>
            <a:ext cx="414337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Simulate una raccomandazione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con carte e preferenze. Cambiate</a:t>
            </a:r>
          </a:p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i dati e osservate gli effetti.</a:t>
            </a:r>
          </a:p>
        </p:txBody>
      </p:sp>
      <p:sp>
        <p:nvSpPr>
          <p:cNvPr id="31" name="diagram-112">
            <a:extLst xmlns:a="http://schemas.openxmlformats.org/drawingml/2006/main">
              <a:ext uri="{FF2B5EF4-FFF2-40B4-BE49-F238E27FC236}">
                <a16:creationId xmlns:a16="http://schemas.microsoft.com/office/drawing/2014/main" id="{4F2F4180-088E-4603-B953-3BB50FA5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96125"/>
            <a:ext cx="14020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Gli approcci possono convivere: rendi esplicito l’obiettivo della lezione.</a:t>
            </a:r>
          </a:p>
        </p:txBody>
      </p:sp>
    </p:spTree>
    <p:extLst>
      <p:ext uri="{BB962C8B-B14F-4D97-AF65-F5344CB8AC3E}">
        <p14:creationId xmlns:p14="http://schemas.microsoft.com/office/powerpoint/2010/main" val="12159485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diagram-113">
            <a:extLst xmlns:a="http://schemas.openxmlformats.org/drawingml/2006/main">
              <a:ext uri="{FF2B5EF4-FFF2-40B4-BE49-F238E27FC236}">
                <a16:creationId xmlns:a16="http://schemas.microsoft.com/office/drawing/2014/main" id="{C4B81CD8-A26C-4990-9098-9A00C25B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114">
            <a:extLst xmlns:a="http://schemas.openxmlformats.org/drawingml/2006/main">
              <a:ext uri="{FF2B5EF4-FFF2-40B4-BE49-F238E27FC236}">
                <a16:creationId xmlns:a16="http://schemas.microsoft.com/office/drawing/2014/main" id="{300CD4C3-86CE-4806-A1F9-DA680F07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115">
            <a:extLst xmlns:a="http://schemas.openxmlformats.org/drawingml/2006/main">
              <a:ext uri="{FF2B5EF4-FFF2-40B4-BE49-F238E27FC236}">
                <a16:creationId xmlns:a16="http://schemas.microsoft.com/office/drawing/2014/main" id="{A089D478-C7D7-420E-9DA6-AAB97CCE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AILit in quattro domande</a:t>
            </a:r>
          </a:p>
        </p:txBody>
      </p:sp>
      <p:sp>
        <p:nvSpPr>
          <p:cNvPr id="4" name="diagram-116">
            <a:extLst xmlns:a="http://schemas.openxmlformats.org/drawingml/2006/main">
              <a:ext uri="{FF2B5EF4-FFF2-40B4-BE49-F238E27FC236}">
                <a16:creationId xmlns:a16="http://schemas.microsoft.com/office/drawing/2014/main" id="{6E6774CE-45E8-4B64-8AEC-07D64ABA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Quattro ambiti per progettare l’alfabetizzazione all’IA</a:t>
            </a:r>
          </a:p>
        </p:txBody>
      </p:sp>
      <p:sp>
        <p:nvSpPr>
          <p:cNvPr id="5" name="diagram-117">
            <a:extLst xmlns:a="http://schemas.openxmlformats.org/drawingml/2006/main">
              <a:ext uri="{FF2B5EF4-FFF2-40B4-BE49-F238E27FC236}">
                <a16:creationId xmlns:a16="http://schemas.microsoft.com/office/drawing/2014/main" id="{B66EA49F-7CCE-4D31-B13D-7BC5E68A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OCSE / Unione europea, AILit Framework (2026), CC BY 4.0. Domande ed esempi del curatore.</a:t>
            </a:r>
          </a:p>
        </p:txBody>
      </p:sp>
      <p:sp>
        <p:nvSpPr>
          <p:cNvPr id="6" name="diagram-118">
            <a:extLst xmlns:a="http://schemas.openxmlformats.org/drawingml/2006/main">
              <a:ext uri="{FF2B5EF4-FFF2-40B4-BE49-F238E27FC236}">
                <a16:creationId xmlns:a16="http://schemas.microsoft.com/office/drawing/2014/main" id="{E1C1A336-79A9-4074-9A1F-9C05048E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119">
            <a:extLst xmlns:a="http://schemas.openxmlformats.org/drawingml/2006/main">
              <a:ext uri="{FF2B5EF4-FFF2-40B4-BE49-F238E27FC236}">
                <a16:creationId xmlns:a16="http://schemas.microsoft.com/office/drawing/2014/main" id="{AABC1D24-F1B6-48FD-AE2F-632DF681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38738743a52546a6"/>
              </a:rPr>
              <a:t>proftecnologia-framework.vercel.app</a:t>
            </a:r>
          </a:p>
        </p:txBody>
      </p:sp>
      <p:sp>
        <p:nvSpPr>
          <p:cNvPr id="8" name="diagram-120">
            <a:extLst xmlns:a="http://schemas.openxmlformats.org/drawingml/2006/main">
              <a:ext uri="{FF2B5EF4-FFF2-40B4-BE49-F238E27FC236}">
                <a16:creationId xmlns:a16="http://schemas.microsoft.com/office/drawing/2014/main" id="{1729A706-E010-4E87-8694-E25D9EA4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121">
            <a:extLst xmlns:a="http://schemas.openxmlformats.org/drawingml/2006/main">
              <a:ext uri="{FF2B5EF4-FFF2-40B4-BE49-F238E27FC236}">
                <a16:creationId xmlns:a16="http://schemas.microsoft.com/office/drawing/2014/main" id="{9F355BEF-22C8-4A63-82AD-520C87E1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10" name="diagram-122">
            <a:extLst xmlns:a="http://schemas.openxmlformats.org/drawingml/2006/main">
              <a:ext uri="{FF2B5EF4-FFF2-40B4-BE49-F238E27FC236}">
                <a16:creationId xmlns:a16="http://schemas.microsoft.com/office/drawing/2014/main" id="{4C6DFF61-D49C-4988-A35B-644096F0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653415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123">
            <a:extLst xmlns:a="http://schemas.openxmlformats.org/drawingml/2006/main">
              <a:ext uri="{FF2B5EF4-FFF2-40B4-BE49-F238E27FC236}">
                <a16:creationId xmlns:a16="http://schemas.microsoft.com/office/drawing/2014/main" id="{3D0029D9-9B10-46F6-8265-C266A707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143125"/>
            <a:ext cx="60579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INTERAGIRE</a:t>
            </a:r>
          </a:p>
        </p:txBody>
      </p:sp>
      <p:sp>
        <p:nvSpPr>
          <p:cNvPr id="12" name="diagram-124">
            <a:extLst xmlns:a="http://schemas.openxmlformats.org/drawingml/2006/main">
              <a:ext uri="{FF2B5EF4-FFF2-40B4-BE49-F238E27FC236}">
                <a16:creationId xmlns:a16="http://schemas.microsoft.com/office/drawing/2014/main" id="{7B03D39A-5086-431F-8C08-2A1BDB954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667000"/>
            <a:ext cx="60483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Che cosa sto usando?</a:t>
            </a:r>
          </a:p>
        </p:txBody>
      </p:sp>
      <p:sp>
        <p:nvSpPr>
          <p:cNvPr id="13" name="diagram-125">
            <a:extLst xmlns:a="http://schemas.openxmlformats.org/drawingml/2006/main">
              <a:ext uri="{FF2B5EF4-FFF2-40B4-BE49-F238E27FC236}">
                <a16:creationId xmlns:a16="http://schemas.microsoft.com/office/drawing/2014/main" id="{5B63392A-3A48-44DF-9F6A-F8AA5F8B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333750"/>
            <a:ext cx="58388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Verifica una risposta e motiva il tuo giudizio.</a:t>
            </a:r>
          </a:p>
        </p:txBody>
      </p:sp>
      <p:sp>
        <p:nvSpPr>
          <p:cNvPr id="14" name="diagram-126">
            <a:extLst xmlns:a="http://schemas.openxmlformats.org/drawingml/2006/main">
              <a:ext uri="{FF2B5EF4-FFF2-40B4-BE49-F238E27FC236}">
                <a16:creationId xmlns:a16="http://schemas.microsoft.com/office/drawing/2014/main" id="{16E840E1-15B4-46F8-AFA7-5C563982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43100"/>
            <a:ext cx="653415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diagram-127">
            <a:extLst xmlns:a="http://schemas.openxmlformats.org/drawingml/2006/main">
              <a:ext uri="{FF2B5EF4-FFF2-40B4-BE49-F238E27FC236}">
                <a16:creationId xmlns:a16="http://schemas.microsoft.com/office/drawing/2014/main" id="{481B8772-EF46-4DF1-ACD2-47F00A9F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143125"/>
            <a:ext cx="60579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CREARE</a:t>
            </a:r>
          </a:p>
        </p:txBody>
      </p:sp>
      <p:sp>
        <p:nvSpPr>
          <p:cNvPr id="16" name="diagram-128">
            <a:extLst xmlns:a="http://schemas.openxmlformats.org/drawingml/2006/main">
              <a:ext uri="{FF2B5EF4-FFF2-40B4-BE49-F238E27FC236}">
                <a16:creationId xmlns:a16="http://schemas.microsoft.com/office/drawing/2014/main" id="{167B5E7F-56EE-49CA-B503-74878738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667000"/>
            <a:ext cx="60483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Come collaboro?</a:t>
            </a:r>
          </a:p>
        </p:txBody>
      </p:sp>
      <p:sp>
        <p:nvSpPr>
          <p:cNvPr id="17" name="diagram-129">
            <a:extLst xmlns:a="http://schemas.openxmlformats.org/drawingml/2006/main">
              <a:ext uri="{FF2B5EF4-FFF2-40B4-BE49-F238E27FC236}">
                <a16:creationId xmlns:a16="http://schemas.microsoft.com/office/drawing/2014/main" id="{1BFE5F23-77A1-42A8-BC99-5EFB6F8E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333750"/>
            <a:ext cx="58388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Confronta due bozze e spiega come le hai trasformate.</a:t>
            </a:r>
          </a:p>
        </p:txBody>
      </p:sp>
      <p:sp>
        <p:nvSpPr>
          <p:cNvPr id="18" name="diagram-130">
            <a:extLst xmlns:a="http://schemas.openxmlformats.org/drawingml/2006/main">
              <a:ext uri="{FF2B5EF4-FFF2-40B4-BE49-F238E27FC236}">
                <a16:creationId xmlns:a16="http://schemas.microsoft.com/office/drawing/2014/main" id="{DC23DE60-0B8D-4927-94B7-2A839CC5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653415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diagram-131">
            <a:extLst xmlns:a="http://schemas.openxmlformats.org/drawingml/2006/main">
              <a:ext uri="{FF2B5EF4-FFF2-40B4-BE49-F238E27FC236}">
                <a16:creationId xmlns:a16="http://schemas.microsoft.com/office/drawing/2014/main" id="{467C14EA-760D-496A-A1EF-DA68A4CD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829175"/>
            <a:ext cx="60579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GESTIRE</a:t>
            </a:r>
          </a:p>
        </p:txBody>
      </p:sp>
      <p:sp>
        <p:nvSpPr>
          <p:cNvPr id="20" name="diagram-132">
            <a:extLst xmlns:a="http://schemas.openxmlformats.org/drawingml/2006/main">
              <a:ext uri="{FF2B5EF4-FFF2-40B4-BE49-F238E27FC236}">
                <a16:creationId xmlns:a16="http://schemas.microsoft.com/office/drawing/2014/main" id="{C2DD757B-201B-4A5F-9537-317C5615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353050"/>
            <a:ext cx="60483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Che cosa delego?</a:t>
            </a:r>
          </a:p>
        </p:txBody>
      </p:sp>
      <p:sp>
        <p:nvSpPr>
          <p:cNvPr id="21" name="diagram-133">
            <a:extLst xmlns:a="http://schemas.openxmlformats.org/drawingml/2006/main">
              <a:ext uri="{FF2B5EF4-FFF2-40B4-BE49-F238E27FC236}">
                <a16:creationId xmlns:a16="http://schemas.microsoft.com/office/drawing/2014/main" id="{ED10CC77-B866-4322-8DC8-E31B3056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6019800"/>
            <a:ext cx="58388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Dividi un progetto fra lavoro umano e supporto dell’IA.</a:t>
            </a:r>
          </a:p>
        </p:txBody>
      </p:sp>
      <p:sp>
        <p:nvSpPr>
          <p:cNvPr id="22" name="diagram-134">
            <a:extLst xmlns:a="http://schemas.openxmlformats.org/drawingml/2006/main">
              <a:ext uri="{FF2B5EF4-FFF2-40B4-BE49-F238E27FC236}">
                <a16:creationId xmlns:a16="http://schemas.microsoft.com/office/drawing/2014/main" id="{7D8C3F78-6D44-45C3-9A1A-F3220C80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29150"/>
            <a:ext cx="653415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5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diagram-135">
            <a:extLst xmlns:a="http://schemas.openxmlformats.org/drawingml/2006/main">
              <a:ext uri="{FF2B5EF4-FFF2-40B4-BE49-F238E27FC236}">
                <a16:creationId xmlns:a16="http://schemas.microsoft.com/office/drawing/2014/main" id="{103CED9D-8A60-441B-AEC6-F2C4FA58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29175"/>
            <a:ext cx="60579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PLASMARE</a:t>
            </a:r>
          </a:p>
        </p:txBody>
      </p:sp>
      <p:sp>
        <p:nvSpPr>
          <p:cNvPr id="24" name="diagram-136">
            <a:extLst xmlns:a="http://schemas.openxmlformats.org/drawingml/2006/main">
              <a:ext uri="{FF2B5EF4-FFF2-40B4-BE49-F238E27FC236}">
                <a16:creationId xmlns:a16="http://schemas.microsoft.com/office/drawing/2014/main" id="{9621919F-C5DE-48EF-891B-5A416DC5D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353050"/>
            <a:ext cx="60483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Come miglioro il sistema?</a:t>
            </a:r>
          </a:p>
        </p:txBody>
      </p:sp>
      <p:sp>
        <p:nvSpPr>
          <p:cNvPr id="25" name="diagram-137">
            <a:extLst xmlns:a="http://schemas.openxmlformats.org/drawingml/2006/main">
              <a:ext uri="{FF2B5EF4-FFF2-40B4-BE49-F238E27FC236}">
                <a16:creationId xmlns:a16="http://schemas.microsoft.com/office/drawing/2014/main" id="{D4F09638-8FC3-41F7-B252-11141FCC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6019800"/>
            <a:ext cx="58388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Prova un classificatore e suggerisci dati più rappresentativi.</a:t>
            </a:r>
          </a:p>
        </p:txBody>
      </p:sp>
      <p:sp>
        <p:nvSpPr>
          <p:cNvPr id="26" name="diagram-138">
            <a:extLst xmlns:a="http://schemas.openxmlformats.org/drawingml/2006/main">
              <a:ext uri="{FF2B5EF4-FFF2-40B4-BE49-F238E27FC236}">
                <a16:creationId xmlns:a16="http://schemas.microsoft.com/office/drawing/2014/main" id="{421A4C05-8B7D-4C9A-B6F4-B62187BD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838575"/>
            <a:ext cx="1428750" cy="1104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diagram-139">
            <a:extLst xmlns:a="http://schemas.openxmlformats.org/drawingml/2006/main">
              <a:ext uri="{FF2B5EF4-FFF2-40B4-BE49-F238E27FC236}">
                <a16:creationId xmlns:a16="http://schemas.microsoft.com/office/drawing/2014/main" id="{856A4798-B7E5-4D6F-AD2F-9C3144EF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124325"/>
            <a:ext cx="123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SCELTE</a:t>
            </a:r>
          </a:p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UMANE</a:t>
            </a:r>
          </a:p>
        </p:txBody>
      </p:sp>
      <p:sp>
        <p:nvSpPr>
          <p:cNvPr id="28" name="diagram-140">
            <a:extLst xmlns:a="http://schemas.openxmlformats.org/drawingml/2006/main">
              <a:ext uri="{FF2B5EF4-FFF2-40B4-BE49-F238E27FC236}">
                <a16:creationId xmlns:a16="http://schemas.microsoft.com/office/drawing/2014/main" id="{50924D2D-374A-48F7-BBAB-91B3F9AE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1517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Conoscenze, abilità e attitudini attraversano tutti gli ambiti.</a:t>
            </a:r>
          </a:p>
        </p:txBody>
      </p:sp>
    </p:spTree>
    <p:extLst>
      <p:ext uri="{BB962C8B-B14F-4D97-AF65-F5344CB8AC3E}">
        <p14:creationId xmlns:p14="http://schemas.microsoft.com/office/powerpoint/2010/main" val="4437313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diagram-141">
            <a:extLst xmlns:a="http://schemas.openxmlformats.org/drawingml/2006/main">
              <a:ext uri="{FF2B5EF4-FFF2-40B4-BE49-F238E27FC236}">
                <a16:creationId xmlns:a16="http://schemas.microsoft.com/office/drawing/2014/main" id="{E0F800CA-6CAE-449A-8228-E6BA8B55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142">
            <a:extLst xmlns:a="http://schemas.openxmlformats.org/drawingml/2006/main">
              <a:ext uri="{FF2B5EF4-FFF2-40B4-BE49-F238E27FC236}">
                <a16:creationId xmlns:a16="http://schemas.microsoft.com/office/drawing/2014/main" id="{C599DA6F-A444-4B34-A0C3-8290289A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143">
            <a:extLst xmlns:a="http://schemas.openxmlformats.org/drawingml/2006/main">
              <a:ext uri="{FF2B5EF4-FFF2-40B4-BE49-F238E27FC236}">
                <a16:creationId xmlns:a16="http://schemas.microsoft.com/office/drawing/2014/main" id="{17DAAD06-1BD8-4A5C-8836-A0332A24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Chi decide nel ciclo dell’IA?</a:t>
            </a:r>
          </a:p>
        </p:txBody>
      </p:sp>
      <p:sp>
        <p:nvSpPr>
          <p:cNvPr id="4" name="diagram-144">
            <a:extLst xmlns:a="http://schemas.openxmlformats.org/drawingml/2006/main">
              <a:ext uri="{FF2B5EF4-FFF2-40B4-BE49-F238E27FC236}">
                <a16:creationId xmlns:a16="http://schemas.microsoft.com/office/drawing/2014/main" id="{4E99D043-115A-45CA-B0C1-1F08A638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Persone, scelte e controlli in un processo semplificato</a:t>
            </a:r>
          </a:p>
        </p:txBody>
      </p:sp>
      <p:sp>
        <p:nvSpPr>
          <p:cNvPr id="5" name="diagram-145">
            <a:extLst xmlns:a="http://schemas.openxmlformats.org/drawingml/2006/main">
              <a:ext uri="{FF2B5EF4-FFF2-40B4-BE49-F238E27FC236}">
                <a16:creationId xmlns:a16="http://schemas.microsoft.com/office/drawing/2014/main" id="{962EC4A4-50F5-4451-9315-5331C587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UNESCO, AI CFS (2024), blocco 4.1.1. Fasi e domande: schema didattico del curatore.</a:t>
            </a:r>
          </a:p>
        </p:txBody>
      </p:sp>
      <p:sp>
        <p:nvSpPr>
          <p:cNvPr id="6" name="diagram-146">
            <a:extLst xmlns:a="http://schemas.openxmlformats.org/drawingml/2006/main">
              <a:ext uri="{FF2B5EF4-FFF2-40B4-BE49-F238E27FC236}">
                <a16:creationId xmlns:a16="http://schemas.microsoft.com/office/drawing/2014/main" id="{6BAA8EFA-8EBA-4D01-90BA-A7FD3947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147">
            <a:extLst xmlns:a="http://schemas.openxmlformats.org/drawingml/2006/main">
              <a:ext uri="{FF2B5EF4-FFF2-40B4-BE49-F238E27FC236}">
                <a16:creationId xmlns:a16="http://schemas.microsoft.com/office/drawing/2014/main" id="{C90D5CD5-2693-4F94-B12F-35DF5B21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389f29116314d3b"/>
              </a:rPr>
              <a:t>proftecnologia-framework.vercel.app</a:t>
            </a:r>
          </a:p>
        </p:txBody>
      </p:sp>
      <p:sp>
        <p:nvSpPr>
          <p:cNvPr id="8" name="diagram-148">
            <a:extLst xmlns:a="http://schemas.openxmlformats.org/drawingml/2006/main">
              <a:ext uri="{FF2B5EF4-FFF2-40B4-BE49-F238E27FC236}">
                <a16:creationId xmlns:a16="http://schemas.microsoft.com/office/drawing/2014/main" id="{AFD77F5B-1C30-40D8-8DC7-CF9D276B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149">
            <a:extLst xmlns:a="http://schemas.openxmlformats.org/drawingml/2006/main">
              <a:ext uri="{FF2B5EF4-FFF2-40B4-BE49-F238E27FC236}">
                <a16:creationId xmlns:a16="http://schemas.microsoft.com/office/drawing/2014/main" id="{00A8FA9E-363E-4EBF-8622-7EA22592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  <p:sp>
        <p:nvSpPr>
          <p:cNvPr id="10" name="connection-150">
            <a:extLst xmlns:a="http://schemas.openxmlformats.org/drawingml/2006/main">
              <a:ext uri="{FF2B5EF4-FFF2-40B4-BE49-F238E27FC236}">
                <a16:creationId xmlns:a16="http://schemas.microsoft.com/office/drawing/2014/main" id="{E80D3101-1281-4E68-9B70-9FB2D1F3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457450"/>
            <a:ext cx="1952625" cy="9525"/>
          </a:xfrm>
          <a:custGeom xmlns:a="http://schemas.openxmlformats.org/drawingml/2006/main">
            <a:pathLst>
              <a:path w="1952625" h="9525">
                <a:moveTo>
                  <a:pt x="0" y="0"/>
                </a:moveTo>
                <a:lnTo>
                  <a:pt x="1952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1" name="diagram-path-151">
            <a:extLst xmlns:a="http://schemas.openxmlformats.org/drawingml/2006/main">
              <a:ext uri="{FF2B5EF4-FFF2-40B4-BE49-F238E27FC236}">
                <a16:creationId xmlns:a16="http://schemas.microsoft.com/office/drawing/2014/main" id="{77CEECCF-4B70-4DE2-AB14-AC45828D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149" y="239351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connection-152">
            <a:extLst xmlns:a="http://schemas.openxmlformats.org/drawingml/2006/main">
              <a:ext uri="{FF2B5EF4-FFF2-40B4-BE49-F238E27FC236}">
                <a16:creationId xmlns:a16="http://schemas.microsoft.com/office/drawing/2014/main" id="{593ED5A4-8C67-4868-A373-D5A65F10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57450"/>
            <a:ext cx="1952625" cy="9525"/>
          </a:xfrm>
          <a:custGeom xmlns:a="http://schemas.openxmlformats.org/drawingml/2006/main">
            <a:pathLst>
              <a:path w="1952625" h="9525">
                <a:moveTo>
                  <a:pt x="0" y="0"/>
                </a:moveTo>
                <a:lnTo>
                  <a:pt x="1952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3" name="diagram-path-153">
            <a:extLst xmlns:a="http://schemas.openxmlformats.org/drawingml/2006/main">
              <a:ext uri="{FF2B5EF4-FFF2-40B4-BE49-F238E27FC236}">
                <a16:creationId xmlns:a16="http://schemas.microsoft.com/office/drawing/2014/main" id="{606D55DA-C63A-47C6-86FD-26A441B1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7649" y="239351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connection-154">
            <a:extLst xmlns:a="http://schemas.openxmlformats.org/drawingml/2006/main">
              <a:ext uri="{FF2B5EF4-FFF2-40B4-BE49-F238E27FC236}">
                <a16:creationId xmlns:a16="http://schemas.microsoft.com/office/drawing/2014/main" id="{ECA099F5-43D8-4AA8-9882-FAD9176D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457450"/>
            <a:ext cx="1952625" cy="9525"/>
          </a:xfrm>
          <a:custGeom xmlns:a="http://schemas.openxmlformats.org/drawingml/2006/main">
            <a:pathLst>
              <a:path w="1952625" h="9525">
                <a:moveTo>
                  <a:pt x="0" y="0"/>
                </a:moveTo>
                <a:lnTo>
                  <a:pt x="1952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5" name="diagram-path-155">
            <a:extLst xmlns:a="http://schemas.openxmlformats.org/drawingml/2006/main">
              <a:ext uri="{FF2B5EF4-FFF2-40B4-BE49-F238E27FC236}">
                <a16:creationId xmlns:a16="http://schemas.microsoft.com/office/drawing/2014/main" id="{2B59B76F-BCA5-4083-A91A-CA4E2DB3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5149" y="239351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onnection-156">
            <a:extLst xmlns:a="http://schemas.openxmlformats.org/drawingml/2006/main">
              <a:ext uri="{FF2B5EF4-FFF2-40B4-BE49-F238E27FC236}">
                <a16:creationId xmlns:a16="http://schemas.microsoft.com/office/drawing/2014/main" id="{D4A083A8-1AE8-428F-84E2-059EF06F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457450"/>
            <a:ext cx="1952625" cy="9525"/>
          </a:xfrm>
          <a:custGeom xmlns:a="http://schemas.openxmlformats.org/drawingml/2006/main">
            <a:pathLst>
              <a:path w="1952625" h="9525">
                <a:moveTo>
                  <a:pt x="0" y="0"/>
                </a:moveTo>
                <a:lnTo>
                  <a:pt x="1952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7" name="diagram-path-157">
            <a:extLst xmlns:a="http://schemas.openxmlformats.org/drawingml/2006/main">
              <a:ext uri="{FF2B5EF4-FFF2-40B4-BE49-F238E27FC236}">
                <a16:creationId xmlns:a16="http://schemas.microsoft.com/office/drawing/2014/main" id="{5A03AAAF-5A57-44D3-B01B-60972DA5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2649" y="239351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connection-158">
            <a:extLst xmlns:a="http://schemas.openxmlformats.org/drawingml/2006/main">
              <a:ext uri="{FF2B5EF4-FFF2-40B4-BE49-F238E27FC236}">
                <a16:creationId xmlns:a16="http://schemas.microsoft.com/office/drawing/2014/main" id="{7E9C1994-E9C2-4C6A-827B-8A0B067F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44550" y="2457450"/>
            <a:ext cx="1219200" cy="9525"/>
          </a:xfrm>
          <a:custGeom xmlns:a="http://schemas.openxmlformats.org/drawingml/2006/main">
            <a:pathLst>
              <a:path w="1219200" h="9525">
                <a:moveTo>
                  <a:pt x="0" y="0"/>
                </a:moveTo>
                <a:lnTo>
                  <a:pt x="1219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19" name="connection-159">
            <a:extLst xmlns:a="http://schemas.openxmlformats.org/drawingml/2006/main">
              <a:ext uri="{FF2B5EF4-FFF2-40B4-BE49-F238E27FC236}">
                <a16:creationId xmlns:a16="http://schemas.microsoft.com/office/drawing/2014/main" id="{9BD79D7D-DFF8-48BD-AC4F-A34B1765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0" y="2457450"/>
            <a:ext cx="9525" cy="4305300"/>
          </a:xfrm>
          <a:custGeom xmlns:a="http://schemas.openxmlformats.org/drawingml/2006/main">
            <a:pathLst>
              <a:path w="9525" h="4305300">
                <a:moveTo>
                  <a:pt x="0" y="0"/>
                </a:moveTo>
                <a:lnTo>
                  <a:pt x="0" y="430530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20" name="connection-160">
            <a:extLst xmlns:a="http://schemas.openxmlformats.org/drawingml/2006/main">
              <a:ext uri="{FF2B5EF4-FFF2-40B4-BE49-F238E27FC236}">
                <a16:creationId xmlns:a16="http://schemas.microsoft.com/office/drawing/2014/main" id="{E4CF2162-F276-405C-B01F-87F9A691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762750"/>
            <a:ext cx="14363700" cy="9525"/>
          </a:xfrm>
          <a:custGeom xmlns:a="http://schemas.openxmlformats.org/drawingml/2006/main">
            <a:pathLst>
              <a:path w="14363700" h="9525">
                <a:moveTo>
                  <a:pt x="143637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21" name="connection-161">
            <a:extLst xmlns:a="http://schemas.openxmlformats.org/drawingml/2006/main">
              <a:ext uri="{FF2B5EF4-FFF2-40B4-BE49-F238E27FC236}">
                <a16:creationId xmlns:a16="http://schemas.microsoft.com/office/drawing/2014/main" id="{E0D3F09C-D0FD-45DB-9670-DACACB96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57450"/>
            <a:ext cx="9525" cy="4305300"/>
          </a:xfrm>
          <a:custGeom xmlns:a="http://schemas.openxmlformats.org/drawingml/2006/main">
            <a:pathLst>
              <a:path w="9525" h="4305300">
                <a:moveTo>
                  <a:pt x="0" y="43053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22" name="connection-162">
            <a:extLst xmlns:a="http://schemas.openxmlformats.org/drawingml/2006/main">
              <a:ext uri="{FF2B5EF4-FFF2-40B4-BE49-F238E27FC236}">
                <a16:creationId xmlns:a16="http://schemas.microsoft.com/office/drawing/2014/main" id="{D675999D-3217-4678-832D-DD451AF3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57450"/>
            <a:ext cx="809625" cy="9525"/>
          </a:xfrm>
          <a:custGeom xmlns:a="http://schemas.openxmlformats.org/drawingml/2006/main">
            <a:pathLst>
              <a:path w="809625" h="9525">
                <a:moveTo>
                  <a:pt x="0" y="0"/>
                </a:moveTo>
                <a:lnTo>
                  <a:pt x="809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D6E0E4"/>
            </a:solidFill>
            <a:prstDash val="solid"/>
          </a:ln>
        </p:spPr>
      </p:sp>
      <p:sp>
        <p:nvSpPr>
          <p:cNvPr id="23" name="diagram-path-163">
            <a:extLst xmlns:a="http://schemas.openxmlformats.org/drawingml/2006/main">
              <a:ext uri="{FF2B5EF4-FFF2-40B4-BE49-F238E27FC236}">
                <a16:creationId xmlns:a16="http://schemas.microsoft.com/office/drawing/2014/main" id="{33FC266B-EE2E-4279-BA25-6EC1E399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649" y="2393519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D6E0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diagram-164">
            <a:extLst xmlns:a="http://schemas.openxmlformats.org/drawingml/2006/main">
              <a:ext uri="{FF2B5EF4-FFF2-40B4-BE49-F238E27FC236}">
                <a16:creationId xmlns:a16="http://schemas.microsoft.com/office/drawing/2014/main" id="{55AE114E-FDF9-45D3-B655-7E062DEB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4787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diagram-165">
            <a:extLst xmlns:a="http://schemas.openxmlformats.org/drawingml/2006/main">
              <a:ext uri="{FF2B5EF4-FFF2-40B4-BE49-F238E27FC236}">
                <a16:creationId xmlns:a16="http://schemas.microsoft.com/office/drawing/2014/main" id="{EE4F0206-A6AD-4257-9A27-FCA92659C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14550"/>
            <a:ext cx="8191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26" name="diagram-166">
            <a:extLst xmlns:a="http://schemas.openxmlformats.org/drawingml/2006/main">
              <a:ext uri="{FF2B5EF4-FFF2-40B4-BE49-F238E27FC236}">
                <a16:creationId xmlns:a16="http://schemas.microsoft.com/office/drawing/2014/main" id="{C57D64DA-9E67-4112-89C0-778A4C38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2524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SCOPO</a:t>
            </a:r>
          </a:p>
        </p:txBody>
      </p:sp>
      <p:sp>
        <p:nvSpPr>
          <p:cNvPr id="27" name="diagram-167">
            <a:extLst xmlns:a="http://schemas.openxmlformats.org/drawingml/2006/main">
              <a:ext uri="{FF2B5EF4-FFF2-40B4-BE49-F238E27FC236}">
                <a16:creationId xmlns:a16="http://schemas.microsoft.com/office/drawing/2014/main" id="{67BB715F-AD2C-4164-A2FC-D6903692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252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Quale problema</a:t>
            </a:r>
          </a:p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 per chi?</a:t>
            </a:r>
          </a:p>
        </p:txBody>
      </p:sp>
      <p:sp>
        <p:nvSpPr>
          <p:cNvPr id="28" name="diagram-168">
            <a:extLst xmlns:a="http://schemas.openxmlformats.org/drawingml/2006/main">
              <a:ext uri="{FF2B5EF4-FFF2-40B4-BE49-F238E27FC236}">
                <a16:creationId xmlns:a16="http://schemas.microsoft.com/office/drawing/2014/main" id="{9101AD2B-619D-4E84-BB35-AFE32582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04787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diagram-169">
            <a:extLst xmlns:a="http://schemas.openxmlformats.org/drawingml/2006/main">
              <a:ext uri="{FF2B5EF4-FFF2-40B4-BE49-F238E27FC236}">
                <a16:creationId xmlns:a16="http://schemas.microsoft.com/office/drawing/2014/main" id="{3DE731C7-04D8-45C6-90ED-C5DE268B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114550"/>
            <a:ext cx="8191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30" name="diagram-170">
            <a:extLst xmlns:a="http://schemas.openxmlformats.org/drawingml/2006/main">
              <a:ext uri="{FF2B5EF4-FFF2-40B4-BE49-F238E27FC236}">
                <a16:creationId xmlns:a16="http://schemas.microsoft.com/office/drawing/2014/main" id="{224B4E18-D0DA-4C4C-A7D3-28B5FB41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90875"/>
            <a:ext cx="2524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DATI</a:t>
            </a:r>
          </a:p>
        </p:txBody>
      </p:sp>
      <p:sp>
        <p:nvSpPr>
          <p:cNvPr id="31" name="diagram-171">
            <a:extLst xmlns:a="http://schemas.openxmlformats.org/drawingml/2006/main">
              <a:ext uri="{FF2B5EF4-FFF2-40B4-BE49-F238E27FC236}">
                <a16:creationId xmlns:a16="http://schemas.microsoft.com/office/drawing/2014/main" id="{357791D8-3AEF-4F99-967D-863B7840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43375"/>
            <a:ext cx="252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Da dove vengono?</a:t>
            </a:r>
          </a:p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Chi è rappresentato?</a:t>
            </a:r>
          </a:p>
        </p:txBody>
      </p:sp>
      <p:sp>
        <p:nvSpPr>
          <p:cNvPr id="32" name="diagram-172">
            <a:extLst xmlns:a="http://schemas.openxmlformats.org/drawingml/2006/main">
              <a:ext uri="{FF2B5EF4-FFF2-40B4-BE49-F238E27FC236}">
                <a16:creationId xmlns:a16="http://schemas.microsoft.com/office/drawing/2014/main" id="{EB10531C-2928-4A0A-91AC-26D4D046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04787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diagram-173">
            <a:extLst xmlns:a="http://schemas.openxmlformats.org/drawingml/2006/main">
              <a:ext uri="{FF2B5EF4-FFF2-40B4-BE49-F238E27FC236}">
                <a16:creationId xmlns:a16="http://schemas.microsoft.com/office/drawing/2014/main" id="{20A37E6B-EC15-4E29-ADB9-671E07D3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114550"/>
            <a:ext cx="8191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34" name="diagram-174">
            <a:extLst xmlns:a="http://schemas.openxmlformats.org/drawingml/2006/main">
              <a:ext uri="{FF2B5EF4-FFF2-40B4-BE49-F238E27FC236}">
                <a16:creationId xmlns:a16="http://schemas.microsoft.com/office/drawing/2014/main" id="{D6B2ADE4-F9E1-4662-A04A-7683987B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90875"/>
            <a:ext cx="2524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SVILUPPO</a:t>
            </a:r>
          </a:p>
        </p:txBody>
      </p:sp>
      <p:sp>
        <p:nvSpPr>
          <p:cNvPr id="35" name="diagram-175">
            <a:extLst xmlns:a="http://schemas.openxmlformats.org/drawingml/2006/main">
              <a:ext uri="{FF2B5EF4-FFF2-40B4-BE49-F238E27FC236}">
                <a16:creationId xmlns:a16="http://schemas.microsoft.com/office/drawing/2014/main" id="{4E826DB3-23FE-44A9-B5D8-403E4A7D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43375"/>
            <a:ext cx="252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Quali scelte orientano</a:t>
            </a:r>
          </a:p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il modello?</a:t>
            </a:r>
          </a:p>
        </p:txBody>
      </p:sp>
      <p:sp>
        <p:nvSpPr>
          <p:cNvPr id="36" name="diagram-176">
            <a:extLst xmlns:a="http://schemas.openxmlformats.org/drawingml/2006/main">
              <a:ext uri="{FF2B5EF4-FFF2-40B4-BE49-F238E27FC236}">
                <a16:creationId xmlns:a16="http://schemas.microsoft.com/office/drawing/2014/main" id="{01659313-132F-44BD-8094-CAD7AB86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04787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diagram-177">
            <a:extLst xmlns:a="http://schemas.openxmlformats.org/drawingml/2006/main">
              <a:ext uri="{FF2B5EF4-FFF2-40B4-BE49-F238E27FC236}">
                <a16:creationId xmlns:a16="http://schemas.microsoft.com/office/drawing/2014/main" id="{66D463BF-5CE0-4D6E-BCDD-20D80CEE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114550"/>
            <a:ext cx="8191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38" name="diagram-178">
            <a:extLst xmlns:a="http://schemas.openxmlformats.org/drawingml/2006/main">
              <a:ext uri="{FF2B5EF4-FFF2-40B4-BE49-F238E27FC236}">
                <a16:creationId xmlns:a16="http://schemas.microsoft.com/office/drawing/2014/main" id="{BDA27516-82D2-4C0E-85A8-7DDA9FC4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190875"/>
            <a:ext cx="2524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VERIFICA</a:t>
            </a:r>
          </a:p>
        </p:txBody>
      </p:sp>
      <p:sp>
        <p:nvSpPr>
          <p:cNvPr id="39" name="diagram-179">
            <a:extLst xmlns:a="http://schemas.openxmlformats.org/drawingml/2006/main">
              <a:ext uri="{FF2B5EF4-FFF2-40B4-BE49-F238E27FC236}">
                <a16:creationId xmlns:a16="http://schemas.microsoft.com/office/drawing/2014/main" id="{36D7AAF5-4D36-4E5B-9D1F-DB20A8E1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143375"/>
            <a:ext cx="252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Chi cerca gli errori</a:t>
            </a:r>
          </a:p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 con quali prove?</a:t>
            </a:r>
          </a:p>
        </p:txBody>
      </p:sp>
      <p:sp>
        <p:nvSpPr>
          <p:cNvPr id="40" name="diagram-180">
            <a:extLst xmlns:a="http://schemas.openxmlformats.org/drawingml/2006/main">
              <a:ext uri="{FF2B5EF4-FFF2-40B4-BE49-F238E27FC236}">
                <a16:creationId xmlns:a16="http://schemas.microsoft.com/office/drawing/2014/main" id="{71B7D185-4145-4B51-9A01-A9C65E83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0" y="204787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diagram-181">
            <a:extLst xmlns:a="http://schemas.openxmlformats.org/drawingml/2006/main">
              <a:ext uri="{FF2B5EF4-FFF2-40B4-BE49-F238E27FC236}">
                <a16:creationId xmlns:a16="http://schemas.microsoft.com/office/drawing/2014/main" id="{3C21F48E-2923-4626-8363-9794B9C0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0" y="2114550"/>
            <a:ext cx="8191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4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</a:t>
            </a:r>
          </a:p>
        </p:txBody>
      </p:sp>
      <p:sp>
        <p:nvSpPr>
          <p:cNvPr id="42" name="diagram-182">
            <a:extLst xmlns:a="http://schemas.openxmlformats.org/drawingml/2006/main">
              <a:ext uri="{FF2B5EF4-FFF2-40B4-BE49-F238E27FC236}">
                <a16:creationId xmlns:a16="http://schemas.microsoft.com/office/drawing/2014/main" id="{A1E0145C-15D6-4E02-B482-891DA895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3190875"/>
            <a:ext cx="2524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USO E</a:t>
            </a:r>
          </a:p>
          <a:p xmlns:a="http://schemas.openxmlformats.org/drawingml/2006/main">
            <a: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MONITORAGGIO</a:t>
            </a:r>
          </a:p>
        </p:txBody>
      </p:sp>
      <p:sp>
        <p:nvSpPr>
          <p:cNvPr id="43" name="diagram-183">
            <a:extLst xmlns:a="http://schemas.openxmlformats.org/drawingml/2006/main">
              <a:ext uri="{FF2B5EF4-FFF2-40B4-BE49-F238E27FC236}">
                <a16:creationId xmlns:a16="http://schemas.microsoft.com/office/drawing/2014/main" id="{583C6C54-B67A-4DAD-9B1F-BDCB49EE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4143375"/>
            <a:ext cx="252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Chi decide e corregge</a:t>
            </a:r>
          </a:p>
          <a:p xmlns:a="http://schemas.openxmlformats.org/drawingml/2006/main">
            <a:pPr algn="ctr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gli errori durante l’uso?</a:t>
            </a:r>
          </a:p>
        </p:txBody>
      </p:sp>
      <p:sp>
        <p:nvSpPr>
          <p:cNvPr id="44" name="diagram-184">
            <a:extLst xmlns:a="http://schemas.openxmlformats.org/drawingml/2006/main">
              <a:ext uri="{FF2B5EF4-FFF2-40B4-BE49-F238E27FC236}">
                <a16:creationId xmlns:a16="http://schemas.microsoft.com/office/drawing/2014/main" id="{FF62D074-45B8-4C85-BA07-C79C24F7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534025"/>
            <a:ext cx="66675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diagram-185">
            <a:extLst xmlns:a="http://schemas.openxmlformats.org/drawingml/2006/main">
              <a:ext uri="{FF2B5EF4-FFF2-40B4-BE49-F238E27FC236}">
                <a16:creationId xmlns:a16="http://schemas.microsoft.com/office/drawing/2014/main" id="{10735793-3357-49E0-B1D8-88B68926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705475"/>
            <a:ext cx="6286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6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CONTROLLO UMANO</a:t>
            </a:r>
          </a:p>
        </p:txBody>
      </p:sp>
      <p:sp>
        <p:nvSpPr>
          <p:cNvPr id="46" name="diagram-186">
            <a:extLst xmlns:a="http://schemas.openxmlformats.org/drawingml/2006/main">
              <a:ext uri="{FF2B5EF4-FFF2-40B4-BE49-F238E27FC236}">
                <a16:creationId xmlns:a16="http://schemas.microsoft.com/office/drawing/2014/main" id="{36617446-E4FA-4AF1-B5B1-950FB607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7058025"/>
            <a:ext cx="1143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In ogni fase: chi può capire, contestare e intervenire?</a:t>
            </a:r>
          </a:p>
        </p:txBody>
      </p:sp>
    </p:spTree>
    <p:extLst>
      <p:ext uri="{BB962C8B-B14F-4D97-AF65-F5344CB8AC3E}">
        <p14:creationId xmlns:p14="http://schemas.microsoft.com/office/powerpoint/2010/main" val="16624543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diagram-187">
            <a:extLst xmlns:a="http://schemas.openxmlformats.org/drawingml/2006/main">
              <a:ext uri="{FF2B5EF4-FFF2-40B4-BE49-F238E27FC236}">
                <a16:creationId xmlns:a16="http://schemas.microsoft.com/office/drawing/2014/main" id="{4A7ECFE9-DFC7-4B34-B7A8-597963D6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188">
            <a:extLst xmlns:a="http://schemas.openxmlformats.org/drawingml/2006/main">
              <a:ext uri="{FF2B5EF4-FFF2-40B4-BE49-F238E27FC236}">
                <a16:creationId xmlns:a16="http://schemas.microsoft.com/office/drawing/2014/main" id="{74FE7731-0482-4AFE-B7E9-08B8508E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A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189">
            <a:extLst xmlns:a="http://schemas.openxmlformats.org/drawingml/2006/main">
              <a:ext uri="{FF2B5EF4-FFF2-40B4-BE49-F238E27FC236}">
                <a16:creationId xmlns:a16="http://schemas.microsoft.com/office/drawing/2014/main" id="{C7036B01-D865-4A20-8648-09F64D16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Una risposta fluida è anche affidabile?</a:t>
            </a:r>
          </a:p>
        </p:txBody>
      </p:sp>
      <p:sp>
        <p:nvSpPr>
          <p:cNvPr id="4" name="diagram-190">
            <a:extLst xmlns:a="http://schemas.openxmlformats.org/drawingml/2006/main">
              <a:ext uri="{FF2B5EF4-FFF2-40B4-BE49-F238E27FC236}">
                <a16:creationId xmlns:a16="http://schemas.microsoft.com/office/drawing/2014/main" id="{A1B58EF7-8C52-46BF-9834-90424374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Cinque controlli prima di usare un contenuto prodotto dall’IA</a:t>
            </a:r>
          </a:p>
        </p:txBody>
      </p:sp>
      <p:sp>
        <p:nvSpPr>
          <p:cNvPr id="5" name="diagram-191">
            <a:extLst xmlns:a="http://schemas.openxmlformats.org/drawingml/2006/main">
              <a:ext uri="{FF2B5EF4-FFF2-40B4-BE49-F238E27FC236}">
                <a16:creationId xmlns:a16="http://schemas.microsoft.com/office/drawing/2014/main" id="{03EE92FC-9222-46B5-9FC4-5985350F8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AILit Framework (2026), INT-3. Procedura operativa proposta dal curatore.</a:t>
            </a:r>
          </a:p>
        </p:txBody>
      </p:sp>
      <p:sp>
        <p:nvSpPr>
          <p:cNvPr id="6" name="diagram-192">
            <a:extLst xmlns:a="http://schemas.openxmlformats.org/drawingml/2006/main">
              <a:ext uri="{FF2B5EF4-FFF2-40B4-BE49-F238E27FC236}">
                <a16:creationId xmlns:a16="http://schemas.microsoft.com/office/drawing/2014/main" id="{49F9C14A-423B-46C3-96C4-9BC504CB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193">
            <a:extLst xmlns:a="http://schemas.openxmlformats.org/drawingml/2006/main">
              <a:ext uri="{FF2B5EF4-FFF2-40B4-BE49-F238E27FC236}">
                <a16:creationId xmlns:a16="http://schemas.microsoft.com/office/drawing/2014/main" id="{C85438EF-75B2-498C-8D00-94219644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a0a6bd065f64ddd"/>
              </a:rPr>
              <a:t>proftecnologia-framework.vercel.app</a:t>
            </a:r>
          </a:p>
        </p:txBody>
      </p:sp>
      <p:sp>
        <p:nvSpPr>
          <p:cNvPr id="8" name="diagram-194">
            <a:extLst xmlns:a="http://schemas.openxmlformats.org/drawingml/2006/main">
              <a:ext uri="{FF2B5EF4-FFF2-40B4-BE49-F238E27FC236}">
                <a16:creationId xmlns:a16="http://schemas.microsoft.com/office/drawing/2014/main" id="{4ADABF93-641F-44DE-86ED-98B06DA5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195">
            <a:extLst xmlns:a="http://schemas.openxmlformats.org/drawingml/2006/main">
              <a:ext uri="{FF2B5EF4-FFF2-40B4-BE49-F238E27FC236}">
                <a16:creationId xmlns:a16="http://schemas.microsoft.com/office/drawing/2014/main" id="{FD9E759A-2E07-474A-9965-DD2417C8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06</a:t>
            </a:r>
          </a:p>
        </p:txBody>
      </p:sp>
      <p:sp>
        <p:nvSpPr>
          <p:cNvPr id="10" name="diagram-196">
            <a:extLst xmlns:a="http://schemas.openxmlformats.org/drawingml/2006/main">
              <a:ext uri="{FF2B5EF4-FFF2-40B4-BE49-F238E27FC236}">
                <a16:creationId xmlns:a16="http://schemas.microsoft.com/office/drawing/2014/main" id="{61604C5D-4F83-4AC8-BB29-B020AE58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8572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4D5C70"/>
                </a:solidFill>
                <a:latin typeface="Montserrat"/>
                <a:ea typeface="Montserrat"/>
                <a:cs typeface="Montserrat"/>
              </a:rPr>
              <a:t>LA RISPOSTA DELL’IA</a:t>
            </a:r>
          </a:p>
        </p:txBody>
      </p:sp>
      <p:sp>
        <p:nvSpPr>
          <p:cNvPr id="11" name="diagram-197">
            <a:extLst xmlns:a="http://schemas.openxmlformats.org/drawingml/2006/main">
              <a:ext uri="{FF2B5EF4-FFF2-40B4-BE49-F238E27FC236}">
                <a16:creationId xmlns:a16="http://schemas.microsoft.com/office/drawing/2014/main" id="{DC2C7129-591D-45D3-8C15-C2579CE2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479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198">
            <a:extLst xmlns:a="http://schemas.openxmlformats.org/drawingml/2006/main">
              <a:ext uri="{FF2B5EF4-FFF2-40B4-BE49-F238E27FC236}">
                <a16:creationId xmlns:a16="http://schemas.microsoft.com/office/drawing/2014/main" id="{58BE6D5C-D9B6-49AA-8144-12361937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13" name="diagram-199">
            <a:extLst xmlns:a="http://schemas.openxmlformats.org/drawingml/2006/main">
              <a:ext uri="{FF2B5EF4-FFF2-40B4-BE49-F238E27FC236}">
                <a16:creationId xmlns:a16="http://schemas.microsoft.com/office/drawing/2014/main" id="{9998F306-584C-49FE-9ECC-CA382B94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670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FONTI</a:t>
            </a:r>
          </a:p>
        </p:txBody>
      </p:sp>
      <p:sp>
        <p:nvSpPr>
          <p:cNvPr id="14" name="diagram-200">
            <a:extLst xmlns:a="http://schemas.openxmlformats.org/drawingml/2006/main">
              <a:ext uri="{FF2B5EF4-FFF2-40B4-BE49-F238E27FC236}">
                <a16:creationId xmlns:a16="http://schemas.microsoft.com/office/drawing/2014/main" id="{D6E6AA22-2CDE-4B12-975C-0BDAB8BF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6670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Esistono e sostengono il testo?</a:t>
            </a:r>
          </a:p>
        </p:txBody>
      </p:sp>
      <p:sp>
        <p:nvSpPr>
          <p:cNvPr id="15" name="connection-201">
            <a:extLst xmlns:a="http://schemas.openxmlformats.org/drawingml/2006/main">
              <a:ext uri="{FF2B5EF4-FFF2-40B4-BE49-F238E27FC236}">
                <a16:creationId xmlns:a16="http://schemas.microsoft.com/office/drawing/2014/main" id="{7F72D421-5770-4150-9961-7E37FDDDB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371850"/>
            <a:ext cx="8248650" cy="9525"/>
          </a:xfrm>
          <a:custGeom xmlns:a="http://schemas.openxmlformats.org/drawingml/2006/main">
            <a:pathLst>
              <a:path w="8248650" h="9525">
                <a:moveTo>
                  <a:pt x="0" y="0"/>
                </a:moveTo>
                <a:lnTo>
                  <a:pt x="8248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6E0E4"/>
            </a:solidFill>
            <a:prstDash val="solid"/>
          </a:ln>
        </p:spPr>
      </p:sp>
      <p:sp>
        <p:nvSpPr>
          <p:cNvPr id="16" name="diagram-202">
            <a:extLst xmlns:a="http://schemas.openxmlformats.org/drawingml/2006/main">
              <a:ext uri="{FF2B5EF4-FFF2-40B4-BE49-F238E27FC236}">
                <a16:creationId xmlns:a16="http://schemas.microsoft.com/office/drawing/2014/main" id="{9B039CEB-29C6-4773-8D74-E0D50170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623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diagram-203">
            <a:extLst xmlns:a="http://schemas.openxmlformats.org/drawingml/2006/main">
              <a:ext uri="{FF2B5EF4-FFF2-40B4-BE49-F238E27FC236}">
                <a16:creationId xmlns:a16="http://schemas.microsoft.com/office/drawing/2014/main" id="{74259986-F09B-4179-B7CB-08170E77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2902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18" name="diagram-204">
            <a:extLst xmlns:a="http://schemas.openxmlformats.org/drawingml/2006/main">
              <a:ext uri="{FF2B5EF4-FFF2-40B4-BE49-F238E27FC236}">
                <a16:creationId xmlns:a16="http://schemas.microsoft.com/office/drawing/2014/main" id="{CD56AE2A-38A7-4982-8AF5-E906BC1A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814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RISCONTRI</a:t>
            </a:r>
          </a:p>
        </p:txBody>
      </p:sp>
      <p:sp>
        <p:nvSpPr>
          <p:cNvPr id="19" name="diagram-205">
            <a:extLst xmlns:a="http://schemas.openxmlformats.org/drawingml/2006/main">
              <a:ext uri="{FF2B5EF4-FFF2-40B4-BE49-F238E27FC236}">
                <a16:creationId xmlns:a16="http://schemas.microsoft.com/office/drawing/2014/main" id="{DBAA6EFD-FC5F-4AB9-BEBC-9E8C584B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5814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Fatti, date e calcoli coincidono?</a:t>
            </a:r>
          </a:p>
        </p:txBody>
      </p:sp>
      <p:sp>
        <p:nvSpPr>
          <p:cNvPr id="20" name="connection-206">
            <a:extLst xmlns:a="http://schemas.openxmlformats.org/drawingml/2006/main">
              <a:ext uri="{FF2B5EF4-FFF2-40B4-BE49-F238E27FC236}">
                <a16:creationId xmlns:a16="http://schemas.microsoft.com/office/drawing/2014/main" id="{7D11BC67-34B1-42DF-B548-0728E669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86250"/>
            <a:ext cx="8248650" cy="9525"/>
          </a:xfrm>
          <a:custGeom xmlns:a="http://schemas.openxmlformats.org/drawingml/2006/main">
            <a:pathLst>
              <a:path w="8248650" h="9525">
                <a:moveTo>
                  <a:pt x="0" y="0"/>
                </a:moveTo>
                <a:lnTo>
                  <a:pt x="8248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6E0E4"/>
            </a:solidFill>
            <a:prstDash val="solid"/>
          </a:ln>
        </p:spPr>
      </p:sp>
      <p:sp>
        <p:nvSpPr>
          <p:cNvPr id="21" name="diagram-207">
            <a:extLst xmlns:a="http://schemas.openxmlformats.org/drawingml/2006/main">
              <a:ext uri="{FF2B5EF4-FFF2-40B4-BE49-F238E27FC236}">
                <a16:creationId xmlns:a16="http://schemas.microsoft.com/office/drawing/2014/main" id="{0E9D32D5-BA9B-40E2-A50C-8B136A20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diagram-208">
            <a:extLst xmlns:a="http://schemas.openxmlformats.org/drawingml/2006/main">
              <a:ext uri="{FF2B5EF4-FFF2-40B4-BE49-F238E27FC236}">
                <a16:creationId xmlns:a16="http://schemas.microsoft.com/office/drawing/2014/main" id="{A72DEC88-FB23-4D63-A787-08A3D8FA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4342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23" name="diagram-209">
            <a:extLst xmlns:a="http://schemas.openxmlformats.org/drawingml/2006/main">
              <a:ext uri="{FF2B5EF4-FFF2-40B4-BE49-F238E27FC236}">
                <a16:creationId xmlns:a16="http://schemas.microsoft.com/office/drawing/2014/main" id="{319ACEF7-95A5-485F-A10B-6AA92FDD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958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CONTESTO</a:t>
            </a:r>
          </a:p>
        </p:txBody>
      </p:sp>
      <p:sp>
        <p:nvSpPr>
          <p:cNvPr id="24" name="diagram-210">
            <a:extLst xmlns:a="http://schemas.openxmlformats.org/drawingml/2006/main">
              <a:ext uri="{FF2B5EF4-FFF2-40B4-BE49-F238E27FC236}">
                <a16:creationId xmlns:a16="http://schemas.microsoft.com/office/drawing/2014/main" id="{ED3D9995-2121-4E65-8DAF-148D7BA9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4958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Che cosa manca o è incerto?</a:t>
            </a:r>
          </a:p>
        </p:txBody>
      </p:sp>
      <p:sp>
        <p:nvSpPr>
          <p:cNvPr id="25" name="connection-211">
            <a:extLst xmlns:a="http://schemas.openxmlformats.org/drawingml/2006/main">
              <a:ext uri="{FF2B5EF4-FFF2-40B4-BE49-F238E27FC236}">
                <a16:creationId xmlns:a16="http://schemas.microsoft.com/office/drawing/2014/main" id="{7691DE66-548D-463C-AC3A-4FFC0918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200650"/>
            <a:ext cx="8248650" cy="9525"/>
          </a:xfrm>
          <a:custGeom xmlns:a="http://schemas.openxmlformats.org/drawingml/2006/main">
            <a:pathLst>
              <a:path w="8248650" h="9525">
                <a:moveTo>
                  <a:pt x="0" y="0"/>
                </a:moveTo>
                <a:lnTo>
                  <a:pt x="8248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6E0E4"/>
            </a:solidFill>
            <a:prstDash val="solid"/>
          </a:ln>
        </p:spPr>
      </p:sp>
      <p:sp>
        <p:nvSpPr>
          <p:cNvPr id="26" name="diagram-212">
            <a:extLst xmlns:a="http://schemas.openxmlformats.org/drawingml/2006/main">
              <a:ext uri="{FF2B5EF4-FFF2-40B4-BE49-F238E27FC236}">
                <a16:creationId xmlns:a16="http://schemas.microsoft.com/office/drawing/2014/main" id="{528896EB-082A-4B19-BD9E-FB22075D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911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B62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diagram-213">
            <a:extLst xmlns:a="http://schemas.openxmlformats.org/drawingml/2006/main">
              <a:ext uri="{FF2B5EF4-FFF2-40B4-BE49-F238E27FC236}">
                <a16:creationId xmlns:a16="http://schemas.microsoft.com/office/drawing/2014/main" id="{57A7597B-DCC1-40E4-B4B4-0D6610FF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5782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28" name="diagram-214">
            <a:extLst xmlns:a="http://schemas.openxmlformats.org/drawingml/2006/main">
              <a:ext uri="{FF2B5EF4-FFF2-40B4-BE49-F238E27FC236}">
                <a16:creationId xmlns:a16="http://schemas.microsoft.com/office/drawing/2014/main" id="{4E5C0CFD-9A17-4052-8498-436A7162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4102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PUNTI DI VISTA</a:t>
            </a:r>
          </a:p>
        </p:txBody>
      </p:sp>
      <p:sp>
        <p:nvSpPr>
          <p:cNvPr id="29" name="diagram-215">
            <a:extLst xmlns:a="http://schemas.openxmlformats.org/drawingml/2006/main">
              <a:ext uri="{FF2B5EF4-FFF2-40B4-BE49-F238E27FC236}">
                <a16:creationId xmlns:a16="http://schemas.microsoft.com/office/drawing/2014/main" id="{8E784A7E-18A7-49C4-863A-0915AE92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4102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Ci sono stereotipi o esclusioni?</a:t>
            </a:r>
          </a:p>
        </p:txBody>
      </p:sp>
      <p:sp>
        <p:nvSpPr>
          <p:cNvPr id="30" name="connection-216">
            <a:extLst xmlns:a="http://schemas.openxmlformats.org/drawingml/2006/main">
              <a:ext uri="{FF2B5EF4-FFF2-40B4-BE49-F238E27FC236}">
                <a16:creationId xmlns:a16="http://schemas.microsoft.com/office/drawing/2014/main" id="{F26EABEB-733C-4A87-8742-B1368382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115050"/>
            <a:ext cx="8248650" cy="9525"/>
          </a:xfrm>
          <a:custGeom xmlns:a="http://schemas.openxmlformats.org/drawingml/2006/main">
            <a:pathLst>
              <a:path w="8248650" h="9525">
                <a:moveTo>
                  <a:pt x="0" y="0"/>
                </a:moveTo>
                <a:lnTo>
                  <a:pt x="8248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6E0E4"/>
            </a:solidFill>
            <a:prstDash val="solid"/>
          </a:ln>
        </p:spPr>
      </p:sp>
      <p:sp>
        <p:nvSpPr>
          <p:cNvPr id="31" name="diagram-217">
            <a:extLst xmlns:a="http://schemas.openxmlformats.org/drawingml/2006/main">
              <a:ext uri="{FF2B5EF4-FFF2-40B4-BE49-F238E27FC236}">
                <a16:creationId xmlns:a16="http://schemas.microsoft.com/office/drawing/2014/main" id="{CEA5323A-929D-4C97-97A0-6EFBB940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055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diagram-218">
            <a:extLst xmlns:a="http://schemas.openxmlformats.org/drawingml/2006/main">
              <a:ext uri="{FF2B5EF4-FFF2-40B4-BE49-F238E27FC236}">
                <a16:creationId xmlns:a16="http://schemas.microsoft.com/office/drawing/2014/main" id="{BF91A00B-F4BA-4BF3-8AD2-CC323005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7222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</a:t>
            </a:r>
          </a:p>
        </p:txBody>
      </p:sp>
      <p:sp>
        <p:nvSpPr>
          <p:cNvPr id="33" name="diagram-219">
            <a:extLst xmlns:a="http://schemas.openxmlformats.org/drawingml/2006/main">
              <a:ext uri="{FF2B5EF4-FFF2-40B4-BE49-F238E27FC236}">
                <a16:creationId xmlns:a16="http://schemas.microsoft.com/office/drawing/2014/main" id="{A6BC1FEF-32EA-4F68-9420-2B0052ED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3246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ADEGUATEZZA</a:t>
            </a:r>
          </a:p>
        </p:txBody>
      </p:sp>
      <p:sp>
        <p:nvSpPr>
          <p:cNvPr id="34" name="diagram-220">
            <a:extLst xmlns:a="http://schemas.openxmlformats.org/drawingml/2006/main">
              <a:ext uri="{FF2B5EF4-FFF2-40B4-BE49-F238E27FC236}">
                <a16:creationId xmlns:a16="http://schemas.microsoft.com/office/drawing/2014/main" id="{82C387A1-40B1-40AF-A60E-6580218A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3246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202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È adatta al compito e ai destinatari?</a:t>
            </a:r>
          </a:p>
        </p:txBody>
      </p:sp>
      <p:sp>
        <p:nvSpPr>
          <p:cNvPr id="35" name="connection-221">
            <a:extLst xmlns:a="http://schemas.openxmlformats.org/drawingml/2006/main">
              <a:ext uri="{FF2B5EF4-FFF2-40B4-BE49-F238E27FC236}">
                <a16:creationId xmlns:a16="http://schemas.microsoft.com/office/drawing/2014/main" id="{4CB4A7E5-14E5-45AA-9B55-5D56F328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029450"/>
            <a:ext cx="8248650" cy="9525"/>
          </a:xfrm>
          <a:custGeom xmlns:a="http://schemas.openxmlformats.org/drawingml/2006/main">
            <a:pathLst>
              <a:path w="8248650" h="9525">
                <a:moveTo>
                  <a:pt x="0" y="0"/>
                </a:moveTo>
                <a:lnTo>
                  <a:pt x="8248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6E0E4"/>
            </a:solidFill>
            <a:prstDash val="solid"/>
          </a:ln>
        </p:spPr>
      </p:sp>
      <p:sp>
        <p:nvSpPr>
          <p:cNvPr id="36" name="connection-222">
            <a:extLst xmlns:a="http://schemas.openxmlformats.org/drawingml/2006/main">
              <a:ext uri="{FF2B5EF4-FFF2-40B4-BE49-F238E27FC236}">
                <a16:creationId xmlns:a16="http://schemas.microsoft.com/office/drawing/2014/main" id="{F5816FD4-05DE-477E-90FD-DC40CF61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4657725"/>
            <a:ext cx="485775" cy="9525"/>
          </a:xfrm>
          <a:custGeom xmlns:a="http://schemas.openxmlformats.org/drawingml/2006/main">
            <a:pathLst>
              <a:path w="485775" h="9525">
                <a:moveTo>
                  <a:pt x="0" y="0"/>
                </a:moveTo>
                <a:lnTo>
                  <a:pt x="4857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F4AF3D"/>
            </a:solidFill>
            <a:prstDash val="solid"/>
          </a:ln>
        </p:spPr>
      </p:sp>
      <p:sp>
        <p:nvSpPr>
          <p:cNvPr id="37" name="diagram-path-223">
            <a:extLst xmlns:a="http://schemas.openxmlformats.org/drawingml/2006/main">
              <a:ext uri="{FF2B5EF4-FFF2-40B4-BE49-F238E27FC236}">
                <a16:creationId xmlns:a16="http://schemas.microsoft.com/office/drawing/2014/main" id="{7E671FD4-80A0-4E6B-89A8-438C6BCB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9974" y="4593794"/>
            <a:ext cx="117026" cy="127863"/>
          </a:xfrm>
          <a:custGeom xmlns:a="http://schemas.openxmlformats.org/drawingml/2006/main">
            <a:pathLst>
              <a:path w="117026" h="127863">
                <a:moveTo>
                  <a:pt x="117026" y="63931"/>
                </a:moveTo>
                <a:lnTo>
                  <a:pt x="0" y="127863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4A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diagram-224">
            <a:extLst xmlns:a="http://schemas.openxmlformats.org/drawingml/2006/main">
              <a:ext uri="{FF2B5EF4-FFF2-40B4-BE49-F238E27FC236}">
                <a16:creationId xmlns:a16="http://schemas.microsoft.com/office/drawing/2014/main" id="{869CD82C-E11C-4742-97FE-4411FF75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190750"/>
            <a:ext cx="40576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diagram-225">
            <a:extLst xmlns:a="http://schemas.openxmlformats.org/drawingml/2006/main">
              <a:ext uri="{FF2B5EF4-FFF2-40B4-BE49-F238E27FC236}">
                <a16:creationId xmlns:a16="http://schemas.microsoft.com/office/drawing/2014/main" id="{ACCEC0B2-7948-4876-B635-A46C2D8A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2371725"/>
            <a:ext cx="3581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ACCETTA</a:t>
            </a:r>
          </a:p>
        </p:txBody>
      </p:sp>
      <p:sp>
        <p:nvSpPr>
          <p:cNvPr id="40" name="diagram-226">
            <a:extLst xmlns:a="http://schemas.openxmlformats.org/drawingml/2006/main">
              <a:ext uri="{FF2B5EF4-FFF2-40B4-BE49-F238E27FC236}">
                <a16:creationId xmlns:a16="http://schemas.microsoft.com/office/drawing/2014/main" id="{C8E61F32-0B22-4FB6-99E4-50140679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2876550"/>
            <a:ext cx="3571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I controlli sostengono il</a:t>
            </a:r>
          </a:p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contenuto per questo uso.</a:t>
            </a:r>
          </a:p>
        </p:txBody>
      </p:sp>
      <p:sp>
        <p:nvSpPr>
          <p:cNvPr id="41" name="diagram-227">
            <a:extLst xmlns:a="http://schemas.openxmlformats.org/drawingml/2006/main">
              <a:ext uri="{FF2B5EF4-FFF2-40B4-BE49-F238E27FC236}">
                <a16:creationId xmlns:a16="http://schemas.microsoft.com/office/drawing/2014/main" id="{997CAA44-4A4A-4078-86B3-8AA8A685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857625"/>
            <a:ext cx="40576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diagram-228">
            <a:extLst xmlns:a="http://schemas.openxmlformats.org/drawingml/2006/main">
              <a:ext uri="{FF2B5EF4-FFF2-40B4-BE49-F238E27FC236}">
                <a16:creationId xmlns:a16="http://schemas.microsoft.com/office/drawing/2014/main" id="{CED20327-EB70-4A8A-9721-3DCD8A79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038600"/>
            <a:ext cx="3581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CORREGGI</a:t>
            </a:r>
          </a:p>
        </p:txBody>
      </p:sp>
      <p:sp>
        <p:nvSpPr>
          <p:cNvPr id="43" name="diagram-229">
            <a:extLst xmlns:a="http://schemas.openxmlformats.org/drawingml/2006/main">
              <a:ext uri="{FF2B5EF4-FFF2-40B4-BE49-F238E27FC236}">
                <a16:creationId xmlns:a16="http://schemas.microsoft.com/office/drawing/2014/main" id="{97185DCD-B021-4377-A358-ADF23D2D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543425"/>
            <a:ext cx="3571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Integra, riscrivi e</a:t>
            </a:r>
          </a:p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verifica di nuovo.</a:t>
            </a:r>
          </a:p>
        </p:txBody>
      </p:sp>
      <p:sp>
        <p:nvSpPr>
          <p:cNvPr id="44" name="diagram-230">
            <a:extLst xmlns:a="http://schemas.openxmlformats.org/drawingml/2006/main">
              <a:ext uri="{FF2B5EF4-FFF2-40B4-BE49-F238E27FC236}">
                <a16:creationId xmlns:a16="http://schemas.microsoft.com/office/drawing/2014/main" id="{7DF3FD5D-3A70-4310-A496-DD9CE942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524500"/>
            <a:ext cx="40576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5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diagram-231">
            <a:extLst xmlns:a="http://schemas.openxmlformats.org/drawingml/2006/main">
              <a:ext uri="{FF2B5EF4-FFF2-40B4-BE49-F238E27FC236}">
                <a16:creationId xmlns:a16="http://schemas.microsoft.com/office/drawing/2014/main" id="{4D65A7D9-3304-4321-AB12-A523D093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5705475"/>
            <a:ext cx="3581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SCARTA</a:t>
            </a:r>
          </a:p>
        </p:txBody>
      </p:sp>
      <p:sp>
        <p:nvSpPr>
          <p:cNvPr id="46" name="diagram-232">
            <a:extLst xmlns:a="http://schemas.openxmlformats.org/drawingml/2006/main">
              <a:ext uri="{FF2B5EF4-FFF2-40B4-BE49-F238E27FC236}">
                <a16:creationId xmlns:a16="http://schemas.microsoft.com/office/drawing/2014/main" id="{A5928071-9B9B-4CBC-BFE0-268D29FA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10300"/>
            <a:ext cx="3571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Errori sostanziali o</a:t>
            </a:r>
          </a:p>
          <a:p xmlns:a="http://schemas.openxmlformats.org/drawingml/2006/main">
            <a:pPr algn="l">
              <a:def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contenuto non verificabile.</a:t>
            </a:r>
          </a:p>
        </p:txBody>
      </p:sp>
    </p:spTree>
    <p:extLst>
      <p:ext uri="{BB962C8B-B14F-4D97-AF65-F5344CB8AC3E}">
        <p14:creationId xmlns:p14="http://schemas.microsoft.com/office/powerpoint/2010/main" val="6896887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diagram-233">
            <a:extLst xmlns:a="http://schemas.openxmlformats.org/drawingml/2006/main">
              <a:ext uri="{FF2B5EF4-FFF2-40B4-BE49-F238E27FC236}">
                <a16:creationId xmlns:a16="http://schemas.microsoft.com/office/drawing/2014/main" id="{C7775745-30D9-4B4E-9358-88728CE24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234">
            <a:extLst xmlns:a="http://schemas.openxmlformats.org/drawingml/2006/main">
              <a:ext uri="{FF2B5EF4-FFF2-40B4-BE49-F238E27FC236}">
                <a16:creationId xmlns:a16="http://schemas.microsoft.com/office/drawing/2014/main" id="{55FDCFD1-4F7B-448A-B549-CE6C2A3C2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235">
            <a:extLst xmlns:a="http://schemas.openxmlformats.org/drawingml/2006/main">
              <a:ext uri="{FF2B5EF4-FFF2-40B4-BE49-F238E27FC236}">
                <a16:creationId xmlns:a16="http://schemas.microsoft.com/office/drawing/2014/main" id="{4C8EFD89-D16D-4091-BAE5-9E6C0359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Un’attività, più prospettive</a:t>
            </a:r>
          </a:p>
        </p:txBody>
      </p:sp>
      <p:sp>
        <p:nvSpPr>
          <p:cNvPr id="4" name="diagram-236">
            <a:extLst xmlns:a="http://schemas.openxmlformats.org/drawingml/2006/main">
              <a:ext uri="{FF2B5EF4-FFF2-40B4-BE49-F238E27FC236}">
                <a16:creationId xmlns:a16="http://schemas.microsoft.com/office/drawing/2014/main" id="{AC3DB21C-4B0D-44B6-85EB-E816CE5E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Esempio: “Chi decide? Mappa dell’agentività umana nell’IA”</a:t>
            </a:r>
          </a:p>
        </p:txBody>
      </p:sp>
      <p:sp>
        <p:nvSpPr>
          <p:cNvPr id="5" name="diagram-237">
            <a:extLst xmlns:a="http://schemas.openxmlformats.org/drawingml/2006/main">
              <a:ext uri="{FF2B5EF4-FFF2-40B4-BE49-F238E27FC236}">
                <a16:creationId xmlns:a16="http://schemas.microsoft.com/office/drawing/2014/main" id="{AA2D36B2-0A00-4A8F-B4B3-F073D603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Fonti: scheda 01 del Catalogo, UNESCO, AILit, DigComp 3.0, AI4K12, EDEH e DigCompEdu. Collegamenti del curatore.</a:t>
            </a:r>
          </a:p>
        </p:txBody>
      </p:sp>
      <p:sp>
        <p:nvSpPr>
          <p:cNvPr id="6" name="diagram-238">
            <a:extLst xmlns:a="http://schemas.openxmlformats.org/drawingml/2006/main">
              <a:ext uri="{FF2B5EF4-FFF2-40B4-BE49-F238E27FC236}">
                <a16:creationId xmlns:a16="http://schemas.microsoft.com/office/drawing/2014/main" id="{5E421577-358C-4F0F-BE98-FFD4E6C4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239">
            <a:extLst xmlns:a="http://schemas.openxmlformats.org/drawingml/2006/main">
              <a:ext uri="{FF2B5EF4-FFF2-40B4-BE49-F238E27FC236}">
                <a16:creationId xmlns:a16="http://schemas.microsoft.com/office/drawing/2014/main" id="{C149C780-10E7-45EA-ABEA-14B375C9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d33c4d0dc004749"/>
              </a:rPr>
              <a:t>proftecnologia-framework.vercel.app</a:t>
            </a:r>
          </a:p>
        </p:txBody>
      </p:sp>
      <p:sp>
        <p:nvSpPr>
          <p:cNvPr id="8" name="diagram-240">
            <a:extLst xmlns:a="http://schemas.openxmlformats.org/drawingml/2006/main">
              <a:ext uri="{FF2B5EF4-FFF2-40B4-BE49-F238E27FC236}">
                <a16:creationId xmlns:a16="http://schemas.microsoft.com/office/drawing/2014/main" id="{BF17BA53-EC8B-4542-9EB2-97A6B729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241">
            <a:extLst xmlns:a="http://schemas.openxmlformats.org/drawingml/2006/main">
              <a:ext uri="{FF2B5EF4-FFF2-40B4-BE49-F238E27FC236}">
                <a16:creationId xmlns:a16="http://schemas.microsoft.com/office/drawing/2014/main" id="{7F3C1E5F-27AB-47A5-8944-3D14A61B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07</a:t>
            </a:r>
          </a:p>
        </p:txBody>
      </p:sp>
      <p:sp>
        <p:nvSpPr>
          <p:cNvPr id="10" name="diagram-242">
            <a:extLst xmlns:a="http://schemas.openxmlformats.org/drawingml/2006/main">
              <a:ext uri="{FF2B5EF4-FFF2-40B4-BE49-F238E27FC236}">
                <a16:creationId xmlns:a16="http://schemas.microsoft.com/office/drawing/2014/main" id="{C34B8643-4B17-4B5B-9AB0-546F1A7C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41719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243">
            <a:extLst xmlns:a="http://schemas.openxmlformats.org/drawingml/2006/main">
              <a:ext uri="{FF2B5EF4-FFF2-40B4-BE49-F238E27FC236}">
                <a16:creationId xmlns:a16="http://schemas.microsoft.com/office/drawing/2014/main" id="{1330B509-0293-4BC4-8992-78FA3299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390775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IL COMPITO</a:t>
            </a:r>
          </a:p>
        </p:txBody>
      </p:sp>
      <p:sp>
        <p:nvSpPr>
          <p:cNvPr id="12" name="diagram-244">
            <a:extLst xmlns:a="http://schemas.openxmlformats.org/drawingml/2006/main">
              <a:ext uri="{FF2B5EF4-FFF2-40B4-BE49-F238E27FC236}">
                <a16:creationId xmlns:a16="http://schemas.microsoft.com/office/drawing/2014/main" id="{5797259A-3D98-4B96-92B2-97D10EE2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28950"/>
            <a:ext cx="35623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Mappare chi controlla</a:t>
            </a:r>
          </a:p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dati e decisioni</a:t>
            </a:r>
          </a:p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di uno strumento di IA.</a:t>
            </a:r>
          </a:p>
        </p:txBody>
      </p:sp>
      <p:sp>
        <p:nvSpPr>
          <p:cNvPr id="13" name="diagram-245">
            <a:extLst xmlns:a="http://schemas.openxmlformats.org/drawingml/2006/main">
              <a:ext uri="{FF2B5EF4-FFF2-40B4-BE49-F238E27FC236}">
                <a16:creationId xmlns:a16="http://schemas.microsoft.com/office/drawing/2014/main" id="{CB554C9F-9F26-4B0D-B55F-FB1F1415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886325"/>
            <a:ext cx="3562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Quali evidenze osservo</a:t>
            </a:r>
          </a:p>
          <a:p xmlns:a="http://schemas.openxmlformats.org/drawingml/2006/main">
            <a: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negli studenti?</a:t>
            </a:r>
          </a:p>
        </p:txBody>
      </p:sp>
      <p:sp>
        <p:nvSpPr>
          <p:cNvPr id="14" name="connection-246">
            <a:extLst xmlns:a="http://schemas.openxmlformats.org/drawingml/2006/main">
              <a:ext uri="{FF2B5EF4-FFF2-40B4-BE49-F238E27FC236}">
                <a16:creationId xmlns:a16="http://schemas.microsoft.com/office/drawing/2014/main" id="{0930FAC0-0224-426B-8E8B-13255F0A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095500"/>
            <a:ext cx="4371975" cy="9525"/>
          </a:xfrm>
          <a:custGeom xmlns:a="http://schemas.openxmlformats.org/drawingml/2006/main">
            <a:pathLst>
              <a:path w="4371975" h="9525">
                <a:moveTo>
                  <a:pt x="0" y="0"/>
                </a:moveTo>
                <a:lnTo>
                  <a:pt x="4371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87F87"/>
            </a:solidFill>
            <a:prstDash val="solid"/>
          </a:ln>
        </p:spPr>
      </p:sp>
      <p:sp>
        <p:nvSpPr>
          <p:cNvPr id="15" name="diagram-247">
            <a:extLst xmlns:a="http://schemas.openxmlformats.org/drawingml/2006/main">
              <a:ext uri="{FF2B5EF4-FFF2-40B4-BE49-F238E27FC236}">
                <a16:creationId xmlns:a16="http://schemas.microsoft.com/office/drawing/2014/main" id="{353D04E9-486F-4F77-8BFE-84C188E4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24100"/>
            <a:ext cx="4352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UNESCO studenti</a:t>
            </a:r>
          </a:p>
        </p:txBody>
      </p:sp>
      <p:sp>
        <p:nvSpPr>
          <p:cNvPr id="16" name="diagram-248">
            <a:extLst xmlns:a="http://schemas.openxmlformats.org/drawingml/2006/main">
              <a:ext uri="{FF2B5EF4-FFF2-40B4-BE49-F238E27FC236}">
                <a16:creationId xmlns:a16="http://schemas.microsoft.com/office/drawing/2014/main" id="{FDE4E9D4-77AF-4E17-9FF6-C39C1C81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8575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4.1.1 · Agentività umana</a:t>
            </a:r>
          </a:p>
        </p:txBody>
      </p:sp>
      <p:sp>
        <p:nvSpPr>
          <p:cNvPr id="17" name="diagram-249">
            <a:extLst xmlns:a="http://schemas.openxmlformats.org/drawingml/2006/main">
              <a:ext uri="{FF2B5EF4-FFF2-40B4-BE49-F238E27FC236}">
                <a16:creationId xmlns:a16="http://schemas.microsoft.com/office/drawing/2014/main" id="{069BD393-0FAD-4801-9D9B-222E2380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429000"/>
            <a:ext cx="4286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Rendere visibile il controllo umano.</a:t>
            </a:r>
          </a:p>
        </p:txBody>
      </p:sp>
      <p:sp>
        <p:nvSpPr>
          <p:cNvPr id="18" name="connection-250">
            <a:extLst xmlns:a="http://schemas.openxmlformats.org/drawingml/2006/main">
              <a:ext uri="{FF2B5EF4-FFF2-40B4-BE49-F238E27FC236}">
                <a16:creationId xmlns:a16="http://schemas.microsoft.com/office/drawing/2014/main" id="{A610C522-4DC2-495B-9438-83075161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095500"/>
            <a:ext cx="4371975" cy="9525"/>
          </a:xfrm>
          <a:custGeom xmlns:a="http://schemas.openxmlformats.org/drawingml/2006/main">
            <a:pathLst>
              <a:path w="4371975" h="9525">
                <a:moveTo>
                  <a:pt x="0" y="0"/>
                </a:moveTo>
                <a:lnTo>
                  <a:pt x="4371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53AB"/>
            </a:solidFill>
            <a:prstDash val="solid"/>
          </a:ln>
        </p:spPr>
      </p:sp>
      <p:sp>
        <p:nvSpPr>
          <p:cNvPr id="19" name="diagram-251">
            <a:extLst xmlns:a="http://schemas.openxmlformats.org/drawingml/2006/main">
              <a:ext uri="{FF2B5EF4-FFF2-40B4-BE49-F238E27FC236}">
                <a16:creationId xmlns:a16="http://schemas.microsoft.com/office/drawing/2014/main" id="{DD5370D6-AC37-49F8-8AEE-0A5630C6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324100"/>
            <a:ext cx="4352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AILit</a:t>
            </a:r>
          </a:p>
        </p:txBody>
      </p:sp>
      <p:sp>
        <p:nvSpPr>
          <p:cNvPr id="20" name="diagram-252">
            <a:extLst xmlns:a="http://schemas.openxmlformats.org/drawingml/2006/main">
              <a:ext uri="{FF2B5EF4-FFF2-40B4-BE49-F238E27FC236}">
                <a16:creationId xmlns:a16="http://schemas.microsoft.com/office/drawing/2014/main" id="{2ACFEB46-EA55-4D86-A122-00E5CE66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8575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INT-1 · Ruolo e influenza dell’IA</a:t>
            </a:r>
          </a:p>
        </p:txBody>
      </p:sp>
      <p:sp>
        <p:nvSpPr>
          <p:cNvPr id="21" name="diagram-253">
            <a:extLst xmlns:a="http://schemas.openxmlformats.org/drawingml/2006/main">
              <a:ext uri="{FF2B5EF4-FFF2-40B4-BE49-F238E27FC236}">
                <a16:creationId xmlns:a16="http://schemas.microsoft.com/office/drawing/2014/main" id="{3C9CBF7A-3207-49F8-B271-FCA124E1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3429000"/>
            <a:ext cx="4286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Riconoscere gli effetti dello strumento.</a:t>
            </a:r>
          </a:p>
        </p:txBody>
      </p:sp>
      <p:sp>
        <p:nvSpPr>
          <p:cNvPr id="22" name="connection-254">
            <a:extLst xmlns:a="http://schemas.openxmlformats.org/drawingml/2006/main">
              <a:ext uri="{FF2B5EF4-FFF2-40B4-BE49-F238E27FC236}">
                <a16:creationId xmlns:a16="http://schemas.microsoft.com/office/drawing/2014/main" id="{29207C0B-5F7C-46F6-8729-47B59A32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114800"/>
            <a:ext cx="4371975" cy="9525"/>
          </a:xfrm>
          <a:custGeom xmlns:a="http://schemas.openxmlformats.org/drawingml/2006/main">
            <a:pathLst>
              <a:path w="4371975" h="9525">
                <a:moveTo>
                  <a:pt x="0" y="0"/>
                </a:moveTo>
                <a:lnTo>
                  <a:pt x="4371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326CC0"/>
            </a:solidFill>
            <a:prstDash val="solid"/>
          </a:ln>
        </p:spPr>
      </p:sp>
      <p:sp>
        <p:nvSpPr>
          <p:cNvPr id="23" name="diagram-255">
            <a:extLst xmlns:a="http://schemas.openxmlformats.org/drawingml/2006/main">
              <a:ext uri="{FF2B5EF4-FFF2-40B4-BE49-F238E27FC236}">
                <a16:creationId xmlns:a16="http://schemas.microsoft.com/office/drawing/2014/main" id="{FC702759-A165-49DA-ACF8-1D983C2C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343400"/>
            <a:ext cx="4352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DigComp 3.0</a:t>
            </a:r>
          </a:p>
        </p:txBody>
      </p:sp>
      <p:sp>
        <p:nvSpPr>
          <p:cNvPr id="24" name="diagram-256">
            <a:extLst xmlns:a="http://schemas.openxmlformats.org/drawingml/2006/main">
              <a:ext uri="{FF2B5EF4-FFF2-40B4-BE49-F238E27FC236}">
                <a16:creationId xmlns:a16="http://schemas.microsoft.com/office/drawing/2014/main" id="{A7AD7B53-C889-4774-9C02-8735E574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8768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2.3 · Cittadinanza digitale</a:t>
            </a:r>
          </a:p>
        </p:txBody>
      </p:sp>
      <p:sp>
        <p:nvSpPr>
          <p:cNvPr id="25" name="diagram-257">
            <a:extLst xmlns:a="http://schemas.openxmlformats.org/drawingml/2006/main">
              <a:ext uri="{FF2B5EF4-FFF2-40B4-BE49-F238E27FC236}">
                <a16:creationId xmlns:a16="http://schemas.microsoft.com/office/drawing/2014/main" id="{F5BF223D-F0E8-42B8-89BE-014475AF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448300"/>
            <a:ext cx="4286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Diritti e possibilità d’intervento.</a:t>
            </a:r>
          </a:p>
        </p:txBody>
      </p:sp>
      <p:sp>
        <p:nvSpPr>
          <p:cNvPr id="26" name="connection-258">
            <a:extLst xmlns:a="http://schemas.openxmlformats.org/drawingml/2006/main">
              <a:ext uri="{FF2B5EF4-FFF2-40B4-BE49-F238E27FC236}">
                <a16:creationId xmlns:a16="http://schemas.microsoft.com/office/drawing/2014/main" id="{D931B8F4-1926-41AC-B3FE-82657EB1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4114800"/>
            <a:ext cx="4371975" cy="9525"/>
          </a:xfrm>
          <a:custGeom xmlns:a="http://schemas.openxmlformats.org/drawingml/2006/main">
            <a:pathLst>
              <a:path w="4371975" h="9525">
                <a:moveTo>
                  <a:pt x="0" y="0"/>
                </a:moveTo>
                <a:lnTo>
                  <a:pt x="4371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CB6247"/>
            </a:solidFill>
            <a:prstDash val="solid"/>
          </a:ln>
        </p:spPr>
      </p:sp>
      <p:sp>
        <p:nvSpPr>
          <p:cNvPr id="27" name="diagram-259">
            <a:extLst xmlns:a="http://schemas.openxmlformats.org/drawingml/2006/main">
              <a:ext uri="{FF2B5EF4-FFF2-40B4-BE49-F238E27FC236}">
                <a16:creationId xmlns:a16="http://schemas.microsoft.com/office/drawing/2014/main" id="{1A32AB8C-86B5-40A9-9B0F-340FBD04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4343400"/>
            <a:ext cx="4352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AI4K12</a:t>
            </a:r>
          </a:p>
        </p:txBody>
      </p:sp>
      <p:sp>
        <p:nvSpPr>
          <p:cNvPr id="28" name="diagram-260">
            <a:extLst xmlns:a="http://schemas.openxmlformats.org/drawingml/2006/main">
              <a:ext uri="{FF2B5EF4-FFF2-40B4-BE49-F238E27FC236}">
                <a16:creationId xmlns:a16="http://schemas.microsoft.com/office/drawing/2014/main" id="{F688CF5B-3DC4-4626-8205-0E3655350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48768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5-B-ii · Fiducia e responsabilità</a:t>
            </a:r>
          </a:p>
        </p:txBody>
      </p:sp>
      <p:sp>
        <p:nvSpPr>
          <p:cNvPr id="29" name="diagram-261">
            <a:extLst xmlns:a="http://schemas.openxmlformats.org/drawingml/2006/main">
              <a:ext uri="{FF2B5EF4-FFF2-40B4-BE49-F238E27FC236}">
                <a16:creationId xmlns:a16="http://schemas.microsoft.com/office/drawing/2014/main" id="{BD382501-0A96-49F2-B1AD-4BE917B3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5448300"/>
            <a:ext cx="4286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Individuare responsabilità e conseguenze.</a:t>
            </a:r>
          </a:p>
        </p:txBody>
      </p:sp>
      <p:sp>
        <p:nvSpPr>
          <p:cNvPr id="30" name="connection-262">
            <a:extLst xmlns:a="http://schemas.openxmlformats.org/drawingml/2006/main">
              <a:ext uri="{FF2B5EF4-FFF2-40B4-BE49-F238E27FC236}">
                <a16:creationId xmlns:a16="http://schemas.microsoft.com/office/drawing/2014/main" id="{D7186F8B-2CE1-4B2D-ADD9-D344E0B3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6E0E4"/>
            </a:solidFill>
            <a:prstDash val="solid"/>
          </a:ln>
        </p:spPr>
      </p:sp>
      <p:sp>
        <p:nvSpPr>
          <p:cNvPr id="31" name="diagram-263">
            <a:extLst xmlns:a="http://schemas.openxmlformats.org/drawingml/2006/main">
              <a:ext uri="{FF2B5EF4-FFF2-40B4-BE49-F238E27FC236}">
                <a16:creationId xmlns:a16="http://schemas.microsoft.com/office/drawing/2014/main" id="{756E35FE-F6C7-49FF-BB41-A786D7445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25241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IL DOCENTE</a:t>
            </a:r>
          </a:p>
        </p:txBody>
      </p:sp>
      <p:sp>
        <p:nvSpPr>
          <p:cNvPr id="32" name="diagram-264">
            <a:extLst xmlns:a="http://schemas.openxmlformats.org/drawingml/2006/main">
              <a:ext uri="{FF2B5EF4-FFF2-40B4-BE49-F238E27FC236}">
                <a16:creationId xmlns:a16="http://schemas.microsoft.com/office/drawing/2014/main" id="{05F2C4A8-B838-46D2-A2D4-07FBE724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600825"/>
            <a:ext cx="11382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EDEH: insegnare per l’IA. DigCompEdu: riflettere sulla progettazione.</a:t>
            </a:r>
          </a:p>
        </p:txBody>
      </p:sp>
      <p:sp>
        <p:nvSpPr>
          <p:cNvPr id="33" name="diagram-265">
            <a:extLst xmlns:a="http://schemas.openxmlformats.org/drawingml/2006/main">
              <a:ext uri="{FF2B5EF4-FFF2-40B4-BE49-F238E27FC236}">
                <a16:creationId xmlns:a16="http://schemas.microsoft.com/office/drawing/2014/main" id="{3C354A7A-EC81-466A-BE79-0B67795F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05650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7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Le prospettive sono complementari: i collegamenti non sono equivalenze ufficiali.</a:t>
            </a:r>
          </a:p>
        </p:txBody>
      </p:sp>
    </p:spTree>
    <p:extLst>
      <p:ext uri="{BB962C8B-B14F-4D97-AF65-F5344CB8AC3E}">
        <p14:creationId xmlns:p14="http://schemas.microsoft.com/office/powerpoint/2010/main" val="19313347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diagram-266">
            <a:extLst xmlns:a="http://schemas.openxmlformats.org/drawingml/2006/main">
              <a:ext uri="{FF2B5EF4-FFF2-40B4-BE49-F238E27FC236}">
                <a16:creationId xmlns:a16="http://schemas.microsoft.com/office/drawing/2014/main" id="{5F20FCF5-F13C-400C-BC29-95945271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267">
            <a:extLst xmlns:a="http://schemas.openxmlformats.org/drawingml/2006/main">
              <a:ext uri="{FF2B5EF4-FFF2-40B4-BE49-F238E27FC236}">
                <a16:creationId xmlns:a16="http://schemas.microsoft.com/office/drawing/2014/main" id="{95093D49-21B1-4AD4-9086-63220934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268">
            <a:extLst xmlns:a="http://schemas.openxmlformats.org/drawingml/2006/main">
              <a:ext uri="{FF2B5EF4-FFF2-40B4-BE49-F238E27FC236}">
                <a16:creationId xmlns:a16="http://schemas.microsoft.com/office/drawing/2014/main" id="{372669EF-DC4F-4234-B59C-2014B78F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DigCompEdu: la pratica del docente</a:t>
            </a:r>
          </a:p>
        </p:txBody>
      </p:sp>
      <p:sp>
        <p:nvSpPr>
          <p:cNvPr id="4" name="diagram-269">
            <a:extLst xmlns:a="http://schemas.openxmlformats.org/drawingml/2006/main">
              <a:ext uri="{FF2B5EF4-FFF2-40B4-BE49-F238E27FC236}">
                <a16:creationId xmlns:a16="http://schemas.microsoft.com/office/drawing/2014/main" id="{88B0C827-C0AF-425C-A907-2F7CF8002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22 competenze, sei aree e un percorso di crescita professionale</a:t>
            </a:r>
          </a:p>
        </p:txBody>
      </p:sp>
      <p:sp>
        <p:nvSpPr>
          <p:cNvPr id="5" name="diagram-270">
            <a:extLst xmlns:a="http://schemas.openxmlformats.org/drawingml/2006/main">
              <a:ext uri="{FF2B5EF4-FFF2-40B4-BE49-F238E27FC236}">
                <a16:creationId xmlns:a16="http://schemas.microsoft.com/office/drawing/2014/main" id="{5D645E03-A123-4DD2-8AE2-380D0425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DigCompEdu, JRC (2017). Versione italiana CNR-ITD (2018), CC BY-SA 4.0. Sintesi del curatore.</a:t>
            </a:r>
          </a:p>
        </p:txBody>
      </p:sp>
      <p:sp>
        <p:nvSpPr>
          <p:cNvPr id="6" name="diagram-271">
            <a:extLst xmlns:a="http://schemas.openxmlformats.org/drawingml/2006/main">
              <a:ext uri="{FF2B5EF4-FFF2-40B4-BE49-F238E27FC236}">
                <a16:creationId xmlns:a16="http://schemas.microsoft.com/office/drawing/2014/main" id="{1350FF77-CA1C-40C6-ADAB-B11756B3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272">
            <a:extLst xmlns:a="http://schemas.openxmlformats.org/drawingml/2006/main">
              <a:ext uri="{FF2B5EF4-FFF2-40B4-BE49-F238E27FC236}">
                <a16:creationId xmlns:a16="http://schemas.microsoft.com/office/drawing/2014/main" id="{21528971-64B3-4862-996A-6F1ED1A0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6a30da86c29434a"/>
              </a:rPr>
              <a:t>proftecnologia-framework.vercel.app</a:t>
            </a:r>
          </a:p>
        </p:txBody>
      </p:sp>
      <p:sp>
        <p:nvSpPr>
          <p:cNvPr id="8" name="diagram-273">
            <a:extLst xmlns:a="http://schemas.openxmlformats.org/drawingml/2006/main">
              <a:ext uri="{FF2B5EF4-FFF2-40B4-BE49-F238E27FC236}">
                <a16:creationId xmlns:a16="http://schemas.microsoft.com/office/drawing/2014/main" id="{5A3D6868-4EF7-4DC8-AFF1-8F4C4659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274">
            <a:extLst xmlns:a="http://schemas.openxmlformats.org/drawingml/2006/main">
              <a:ext uri="{FF2B5EF4-FFF2-40B4-BE49-F238E27FC236}">
                <a16:creationId xmlns:a16="http://schemas.microsoft.com/office/drawing/2014/main" id="{759E24CA-AB47-4482-99F2-EF692F83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08</a:t>
            </a:r>
          </a:p>
        </p:txBody>
      </p:sp>
      <p:sp>
        <p:nvSpPr>
          <p:cNvPr id="10" name="diagram-275">
            <a:extLst xmlns:a="http://schemas.openxmlformats.org/drawingml/2006/main">
              <a:ext uri="{FF2B5EF4-FFF2-40B4-BE49-F238E27FC236}">
                <a16:creationId xmlns:a16="http://schemas.microsoft.com/office/drawing/2014/main" id="{E0BA19AE-5BD6-49A0-9EE7-0A22F5C1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3238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PROFESSIONE</a:t>
            </a:r>
          </a:p>
        </p:txBody>
      </p:sp>
      <p:sp>
        <p:nvSpPr>
          <p:cNvPr id="11" name="connection-276">
            <a:extLst xmlns:a="http://schemas.openxmlformats.org/drawingml/2006/main">
              <a:ext uri="{FF2B5EF4-FFF2-40B4-BE49-F238E27FC236}">
                <a16:creationId xmlns:a16="http://schemas.microsoft.com/office/drawing/2014/main" id="{1EDCA300-470F-474D-9090-E2461835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3286125" cy="9525"/>
          </a:xfrm>
          <a:custGeom xmlns:a="http://schemas.openxmlformats.org/drawingml/2006/main">
            <a:pathLst>
              <a:path w="3286125" h="9525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326CC0"/>
            </a:solidFill>
            <a:prstDash val="solid"/>
          </a:ln>
        </p:spPr>
      </p:sp>
      <p:sp>
        <p:nvSpPr>
          <p:cNvPr id="12" name="diagram-277">
            <a:extLst xmlns:a="http://schemas.openxmlformats.org/drawingml/2006/main">
              <a:ext uri="{FF2B5EF4-FFF2-40B4-BE49-F238E27FC236}">
                <a16:creationId xmlns:a16="http://schemas.microsoft.com/office/drawing/2014/main" id="{AEE33A97-F10A-43A6-A5A3-FE2F43A0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95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iagram-278">
            <a:extLst xmlns:a="http://schemas.openxmlformats.org/drawingml/2006/main">
              <a:ext uri="{FF2B5EF4-FFF2-40B4-BE49-F238E27FC236}">
                <a16:creationId xmlns:a16="http://schemas.microsoft.com/office/drawing/2014/main" id="{68DEACD8-AC9F-40C0-8C5C-17B78233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14" name="diagram-279">
            <a:extLst xmlns:a="http://schemas.openxmlformats.org/drawingml/2006/main">
              <a:ext uri="{FF2B5EF4-FFF2-40B4-BE49-F238E27FC236}">
                <a16:creationId xmlns:a16="http://schemas.microsoft.com/office/drawing/2014/main" id="{11BDB119-444B-4B59-8B22-1DD96FF5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876550"/>
            <a:ext cx="26384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Coinvolgimento e</a:t>
            </a:r>
          </a:p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valorizzazione</a:t>
            </a:r>
          </a:p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professionale</a:t>
            </a:r>
          </a:p>
        </p:txBody>
      </p:sp>
      <p:sp>
        <p:nvSpPr>
          <p:cNvPr id="15" name="diagram-280">
            <a:extLst xmlns:a="http://schemas.openxmlformats.org/drawingml/2006/main">
              <a:ext uri="{FF2B5EF4-FFF2-40B4-BE49-F238E27FC236}">
                <a16:creationId xmlns:a16="http://schemas.microsoft.com/office/drawing/2014/main" id="{AB60625F-FC24-4955-A1F9-6FAA87BF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76450"/>
            <a:ext cx="5810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DIDATTICA</a:t>
            </a:r>
          </a:p>
        </p:txBody>
      </p:sp>
      <p:sp>
        <p:nvSpPr>
          <p:cNvPr id="16" name="connection-281">
            <a:extLst xmlns:a="http://schemas.openxmlformats.org/drawingml/2006/main">
              <a:ext uri="{FF2B5EF4-FFF2-40B4-BE49-F238E27FC236}">
                <a16:creationId xmlns:a16="http://schemas.microsoft.com/office/drawing/2014/main" id="{E9A0EC4A-02C8-4954-BB11-ECCB8AFF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00325"/>
            <a:ext cx="5772150" cy="9525"/>
          </a:xfrm>
          <a:custGeom xmlns:a="http://schemas.openxmlformats.org/drawingml/2006/main">
            <a:pathLst>
              <a:path w="5772150" h="9525">
                <a:moveTo>
                  <a:pt x="0" y="0"/>
                </a:moveTo>
                <a:lnTo>
                  <a:pt x="57721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87F87"/>
            </a:solidFill>
            <a:prstDash val="solid"/>
          </a:ln>
        </p:spPr>
      </p:sp>
      <p:sp>
        <p:nvSpPr>
          <p:cNvPr id="17" name="diagram-282">
            <a:extLst xmlns:a="http://schemas.openxmlformats.org/drawingml/2006/main">
              <a:ext uri="{FF2B5EF4-FFF2-40B4-BE49-F238E27FC236}">
                <a16:creationId xmlns:a16="http://schemas.microsoft.com/office/drawing/2014/main" id="{DF988108-E63C-41D5-BC29-4A058C2F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860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diagram-283">
            <a:extLst xmlns:a="http://schemas.openxmlformats.org/drawingml/2006/main">
              <a:ext uri="{FF2B5EF4-FFF2-40B4-BE49-F238E27FC236}">
                <a16:creationId xmlns:a16="http://schemas.microsoft.com/office/drawing/2014/main" id="{810AECFD-72CD-4593-A7E6-6C046000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5275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19" name="diagram-284">
            <a:extLst xmlns:a="http://schemas.openxmlformats.org/drawingml/2006/main">
              <a:ext uri="{FF2B5EF4-FFF2-40B4-BE49-F238E27FC236}">
                <a16:creationId xmlns:a16="http://schemas.microsoft.com/office/drawing/2014/main" id="{2F5EC51D-D1C0-4CE8-8B31-7FF8EC38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895600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Risorse digitali</a:t>
            </a:r>
          </a:p>
        </p:txBody>
      </p:sp>
      <p:sp>
        <p:nvSpPr>
          <p:cNvPr id="20" name="diagram-285">
            <a:extLst xmlns:a="http://schemas.openxmlformats.org/drawingml/2006/main">
              <a:ext uri="{FF2B5EF4-FFF2-40B4-BE49-F238E27FC236}">
                <a16:creationId xmlns:a16="http://schemas.microsoft.com/office/drawing/2014/main" id="{F5B4C91D-0D0E-4132-AAA6-D6A28C91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909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diagram-286">
            <a:extLst xmlns:a="http://schemas.openxmlformats.org/drawingml/2006/main">
              <a:ext uri="{FF2B5EF4-FFF2-40B4-BE49-F238E27FC236}">
                <a16:creationId xmlns:a16="http://schemas.microsoft.com/office/drawing/2014/main" id="{D3FA75B1-C5EA-4DA6-884E-1491A41F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576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22" name="diagram-287">
            <a:extLst xmlns:a="http://schemas.openxmlformats.org/drawingml/2006/main">
              <a:ext uri="{FF2B5EF4-FFF2-40B4-BE49-F238E27FC236}">
                <a16:creationId xmlns:a16="http://schemas.microsoft.com/office/drawing/2014/main" id="{4E54C6FA-1F5D-4F8B-A74F-7784A7A9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600450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Pratiche di insegnamento</a:t>
            </a:r>
          </a:p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 apprendimento</a:t>
            </a:r>
          </a:p>
        </p:txBody>
      </p:sp>
      <p:sp>
        <p:nvSpPr>
          <p:cNvPr id="23" name="diagram-288">
            <a:extLst xmlns:a="http://schemas.openxmlformats.org/drawingml/2006/main">
              <a:ext uri="{FF2B5EF4-FFF2-40B4-BE49-F238E27FC236}">
                <a16:creationId xmlns:a16="http://schemas.microsoft.com/office/drawing/2014/main" id="{65818097-43CE-4410-9EA6-082048E3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957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diagram-289">
            <a:extLst xmlns:a="http://schemas.openxmlformats.org/drawingml/2006/main">
              <a:ext uri="{FF2B5EF4-FFF2-40B4-BE49-F238E27FC236}">
                <a16:creationId xmlns:a16="http://schemas.microsoft.com/office/drawing/2014/main" id="{5859305E-21FC-418D-8EC2-EC1B5E59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6245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25" name="diagram-290">
            <a:extLst xmlns:a="http://schemas.openxmlformats.org/drawingml/2006/main">
              <a:ext uri="{FF2B5EF4-FFF2-40B4-BE49-F238E27FC236}">
                <a16:creationId xmlns:a16="http://schemas.microsoft.com/office/drawing/2014/main" id="{9C27FEFF-07BD-4DAF-A665-68B33B99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305300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Valutazione dell’apprendimento</a:t>
            </a:r>
          </a:p>
        </p:txBody>
      </p:sp>
      <p:sp>
        <p:nvSpPr>
          <p:cNvPr id="26" name="diagram-291">
            <a:extLst xmlns:a="http://schemas.openxmlformats.org/drawingml/2006/main">
              <a:ext uri="{FF2B5EF4-FFF2-40B4-BE49-F238E27FC236}">
                <a16:creationId xmlns:a16="http://schemas.microsoft.com/office/drawing/2014/main" id="{67560600-A943-47BE-A2A0-2C48D11E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00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diagram-292">
            <a:extLst xmlns:a="http://schemas.openxmlformats.org/drawingml/2006/main">
              <a:ext uri="{FF2B5EF4-FFF2-40B4-BE49-F238E27FC236}">
                <a16:creationId xmlns:a16="http://schemas.microsoft.com/office/drawing/2014/main" id="{7F9FD0DF-3BBE-4DE3-81F6-BA883FB0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673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</a:t>
            </a:r>
          </a:p>
        </p:txBody>
      </p:sp>
      <p:sp>
        <p:nvSpPr>
          <p:cNvPr id="28" name="diagram-293">
            <a:extLst xmlns:a="http://schemas.openxmlformats.org/drawingml/2006/main">
              <a:ext uri="{FF2B5EF4-FFF2-40B4-BE49-F238E27FC236}">
                <a16:creationId xmlns:a16="http://schemas.microsoft.com/office/drawing/2014/main" id="{B7ED9809-8494-4956-9881-D9284168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010150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Valorizzazione delle potenzialità</a:t>
            </a:r>
          </a:p>
          <a:p xmlns:a="http://schemas.openxmlformats.org/drawingml/2006/main">
            <a:pPr algn="l">
              <a:def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degli studenti</a:t>
            </a:r>
          </a:p>
        </p:txBody>
      </p:sp>
      <p:sp>
        <p:nvSpPr>
          <p:cNvPr id="29" name="diagram-294">
            <a:extLst xmlns:a="http://schemas.openxmlformats.org/drawingml/2006/main">
              <a:ext uri="{FF2B5EF4-FFF2-40B4-BE49-F238E27FC236}">
                <a16:creationId xmlns:a16="http://schemas.microsoft.com/office/drawing/2014/main" id="{B38EB913-63AB-4323-BC47-6B7E9C80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076450"/>
            <a:ext cx="37719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STUDENTI</a:t>
            </a:r>
          </a:p>
        </p:txBody>
      </p:sp>
      <p:sp>
        <p:nvSpPr>
          <p:cNvPr id="30" name="connection-295">
            <a:extLst xmlns:a="http://schemas.openxmlformats.org/drawingml/2006/main">
              <a:ext uri="{FF2B5EF4-FFF2-40B4-BE49-F238E27FC236}">
                <a16:creationId xmlns:a16="http://schemas.microsoft.com/office/drawing/2014/main" id="{7B22C1BD-AD79-4454-A719-AC799A64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00325"/>
            <a:ext cx="3771900" cy="9525"/>
          </a:xfrm>
          <a:custGeom xmlns:a="http://schemas.openxmlformats.org/drawingml/2006/main">
            <a:pathLst>
              <a:path w="3771900" h="9525">
                <a:moveTo>
                  <a:pt x="0" y="0"/>
                </a:moveTo>
                <a:lnTo>
                  <a:pt x="37719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53AB"/>
            </a:solidFill>
            <a:prstDash val="solid"/>
          </a:ln>
        </p:spPr>
      </p:sp>
      <p:sp>
        <p:nvSpPr>
          <p:cNvPr id="31" name="diagram-296">
            <a:extLst xmlns:a="http://schemas.openxmlformats.org/drawingml/2006/main">
              <a:ext uri="{FF2B5EF4-FFF2-40B4-BE49-F238E27FC236}">
                <a16:creationId xmlns:a16="http://schemas.microsoft.com/office/drawing/2014/main" id="{6694937F-4D0B-4CD6-9401-896B56D4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025" y="2895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diagram-297">
            <a:extLst xmlns:a="http://schemas.openxmlformats.org/drawingml/2006/main">
              <a:ext uri="{FF2B5EF4-FFF2-40B4-BE49-F238E27FC236}">
                <a16:creationId xmlns:a16="http://schemas.microsoft.com/office/drawing/2014/main" id="{954F55A6-DF44-4CEF-8B20-BA7DF8F8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025" y="2962275"/>
            <a:ext cx="47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13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</a:t>
            </a:r>
          </a:p>
        </p:txBody>
      </p:sp>
      <p:sp>
        <p:nvSpPr>
          <p:cNvPr id="33" name="diagram-298">
            <a:extLst xmlns:a="http://schemas.openxmlformats.org/drawingml/2006/main">
              <a:ext uri="{FF2B5EF4-FFF2-40B4-BE49-F238E27FC236}">
                <a16:creationId xmlns:a16="http://schemas.microsoft.com/office/drawing/2014/main" id="{507D661F-0777-41B0-9AFD-B4FF3F70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2876550"/>
            <a:ext cx="31051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Favorire lo sviluppo</a:t>
            </a:r>
          </a:p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delle competenze</a:t>
            </a:r>
          </a:p>
          <a:p xmlns:a="http://schemas.openxmlformats.org/drawingml/2006/main">
            <a:pPr algn="l">
              <a:def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digitali degli studenti</a:t>
            </a:r>
          </a:p>
        </p:txBody>
      </p:sp>
      <p:sp>
        <p:nvSpPr>
          <p:cNvPr id="34" name="diagram-299">
            <a:extLst xmlns:a="http://schemas.openxmlformats.org/drawingml/2006/main">
              <a:ext uri="{FF2B5EF4-FFF2-40B4-BE49-F238E27FC236}">
                <a16:creationId xmlns:a16="http://schemas.microsoft.com/office/drawing/2014/main" id="{EBB1364B-CCCE-4737-A6D1-15570C0B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4020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SEI LIVELLI DI PADRONANZA</a:t>
            </a:r>
          </a:p>
        </p:txBody>
      </p:sp>
      <p:sp>
        <p:nvSpPr>
          <p:cNvPr id="35" name="connection-300">
            <a:extLst xmlns:a="http://schemas.openxmlformats.org/drawingml/2006/main">
              <a:ext uri="{FF2B5EF4-FFF2-40B4-BE49-F238E27FC236}">
                <a16:creationId xmlns:a16="http://schemas.microsoft.com/office/drawing/2014/main" id="{90CCAC46-EF91-4172-AACA-BB888D33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34175"/>
            <a:ext cx="13287375" cy="9525"/>
          </a:xfrm>
          <a:custGeom xmlns:a="http://schemas.openxmlformats.org/drawingml/2006/main">
            <a:pathLst>
              <a:path w="13287375" h="9525">
                <a:moveTo>
                  <a:pt x="0" y="0"/>
                </a:moveTo>
                <a:lnTo>
                  <a:pt x="13287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6E0E4"/>
            </a:solidFill>
            <a:prstDash val="solid"/>
          </a:ln>
        </p:spPr>
      </p:sp>
      <p:sp>
        <p:nvSpPr>
          <p:cNvPr id="36" name="diagram-301">
            <a:extLst xmlns:a="http://schemas.openxmlformats.org/drawingml/2006/main">
              <a:ext uri="{FF2B5EF4-FFF2-40B4-BE49-F238E27FC236}">
                <a16:creationId xmlns:a16="http://schemas.microsoft.com/office/drawing/2014/main" id="{EAD12481-E3D8-44DB-8976-18A3C9BA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diagram-302">
            <a:extLst xmlns:a="http://schemas.openxmlformats.org/drawingml/2006/main">
              <a:ext uri="{FF2B5EF4-FFF2-40B4-BE49-F238E27FC236}">
                <a16:creationId xmlns:a16="http://schemas.microsoft.com/office/drawing/2014/main" id="{C1DF9435-F261-484F-9D28-CF07EDC9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A1</a:t>
            </a:r>
          </a:p>
        </p:txBody>
      </p:sp>
      <p:sp>
        <p:nvSpPr>
          <p:cNvPr id="38" name="diagram-303">
            <a:extLst xmlns:a="http://schemas.openxmlformats.org/drawingml/2006/main">
              <a:ext uri="{FF2B5EF4-FFF2-40B4-BE49-F238E27FC236}">
                <a16:creationId xmlns:a16="http://schemas.microsoft.com/office/drawing/2014/main" id="{01D7FA63-7C0B-4B1C-810B-62EE4355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Novizio</a:t>
            </a:r>
          </a:p>
        </p:txBody>
      </p:sp>
      <p:sp>
        <p:nvSpPr>
          <p:cNvPr id="39" name="diagram-304">
            <a:extLst xmlns:a="http://schemas.openxmlformats.org/drawingml/2006/main">
              <a:ext uri="{FF2B5EF4-FFF2-40B4-BE49-F238E27FC236}">
                <a16:creationId xmlns:a16="http://schemas.microsoft.com/office/drawing/2014/main" id="{31268982-9792-493B-B3F1-432333C9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diagram-305">
            <a:extLst xmlns:a="http://schemas.openxmlformats.org/drawingml/2006/main">
              <a:ext uri="{FF2B5EF4-FFF2-40B4-BE49-F238E27FC236}">
                <a16:creationId xmlns:a16="http://schemas.microsoft.com/office/drawing/2014/main" id="{EE13C7A4-E94A-43A1-92D3-587276E2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A2</a:t>
            </a:r>
          </a:p>
        </p:txBody>
      </p:sp>
      <p:sp>
        <p:nvSpPr>
          <p:cNvPr id="41" name="diagram-306">
            <a:extLst xmlns:a="http://schemas.openxmlformats.org/drawingml/2006/main">
              <a:ext uri="{FF2B5EF4-FFF2-40B4-BE49-F238E27FC236}">
                <a16:creationId xmlns:a16="http://schemas.microsoft.com/office/drawing/2014/main" id="{1D48C1AD-4795-4839-B90E-09FCA7885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Esploratore</a:t>
            </a:r>
          </a:p>
        </p:txBody>
      </p:sp>
      <p:sp>
        <p:nvSpPr>
          <p:cNvPr id="42" name="diagram-307">
            <a:extLst xmlns:a="http://schemas.openxmlformats.org/drawingml/2006/main">
              <a:ext uri="{FF2B5EF4-FFF2-40B4-BE49-F238E27FC236}">
                <a16:creationId xmlns:a16="http://schemas.microsoft.com/office/drawing/2014/main" id="{890941A5-DCD0-4EB6-A93B-9348D8385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diagram-308">
            <a:extLst xmlns:a="http://schemas.openxmlformats.org/drawingml/2006/main">
              <a:ext uri="{FF2B5EF4-FFF2-40B4-BE49-F238E27FC236}">
                <a16:creationId xmlns:a16="http://schemas.microsoft.com/office/drawing/2014/main" id="{C355E93B-63B5-45A8-BD0D-9B29F1B8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B1</a:t>
            </a:r>
          </a:p>
        </p:txBody>
      </p:sp>
      <p:sp>
        <p:nvSpPr>
          <p:cNvPr id="44" name="diagram-309">
            <a:extLst xmlns:a="http://schemas.openxmlformats.org/drawingml/2006/main">
              <a:ext uri="{FF2B5EF4-FFF2-40B4-BE49-F238E27FC236}">
                <a16:creationId xmlns:a16="http://schemas.microsoft.com/office/drawing/2014/main" id="{A9F576B1-9D7A-4A5C-BFE8-0FFF19D4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Sperimentatore</a:t>
            </a:r>
          </a:p>
        </p:txBody>
      </p:sp>
      <p:sp>
        <p:nvSpPr>
          <p:cNvPr id="45" name="diagram-310">
            <a:extLst xmlns:a="http://schemas.openxmlformats.org/drawingml/2006/main">
              <a:ext uri="{FF2B5EF4-FFF2-40B4-BE49-F238E27FC236}">
                <a16:creationId xmlns:a16="http://schemas.microsoft.com/office/drawing/2014/main" id="{C7672AC6-FA50-432F-9294-3DCE0E3E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diagram-311">
            <a:extLst xmlns:a="http://schemas.openxmlformats.org/drawingml/2006/main">
              <a:ext uri="{FF2B5EF4-FFF2-40B4-BE49-F238E27FC236}">
                <a16:creationId xmlns:a16="http://schemas.microsoft.com/office/drawing/2014/main" id="{8E3021DF-A331-4B32-9690-B51975C1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B2</a:t>
            </a:r>
          </a:p>
        </p:txBody>
      </p:sp>
      <p:sp>
        <p:nvSpPr>
          <p:cNvPr id="47" name="diagram-312">
            <a:extLst xmlns:a="http://schemas.openxmlformats.org/drawingml/2006/main">
              <a:ext uri="{FF2B5EF4-FFF2-40B4-BE49-F238E27FC236}">
                <a16:creationId xmlns:a16="http://schemas.microsoft.com/office/drawing/2014/main" id="{AD1F7635-4C0B-495B-A723-1336AE23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Esperto</a:t>
            </a:r>
          </a:p>
        </p:txBody>
      </p:sp>
      <p:sp>
        <p:nvSpPr>
          <p:cNvPr id="48" name="diagram-313">
            <a:extLst xmlns:a="http://schemas.openxmlformats.org/drawingml/2006/main">
              <a:ext uri="{FF2B5EF4-FFF2-40B4-BE49-F238E27FC236}">
                <a16:creationId xmlns:a16="http://schemas.microsoft.com/office/drawing/2014/main" id="{20C7A54C-5539-4D6B-A93E-79F67FC6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diagram-314">
            <a:extLst xmlns:a="http://schemas.openxmlformats.org/drawingml/2006/main">
              <a:ext uri="{FF2B5EF4-FFF2-40B4-BE49-F238E27FC236}">
                <a16:creationId xmlns:a16="http://schemas.microsoft.com/office/drawing/2014/main" id="{6447EDC0-8128-4FEA-A9F1-9CCC73D4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C1</a:t>
            </a:r>
          </a:p>
        </p:txBody>
      </p:sp>
      <p:sp>
        <p:nvSpPr>
          <p:cNvPr id="50" name="diagram-315">
            <a:extLst xmlns:a="http://schemas.openxmlformats.org/drawingml/2006/main">
              <a:ext uri="{FF2B5EF4-FFF2-40B4-BE49-F238E27FC236}">
                <a16:creationId xmlns:a16="http://schemas.microsoft.com/office/drawing/2014/main" id="{DFBEBFA8-1EDB-45A3-884F-ABD8B91C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Leader</a:t>
            </a:r>
          </a:p>
        </p:txBody>
      </p:sp>
      <p:sp>
        <p:nvSpPr>
          <p:cNvPr id="51" name="diagram-316">
            <a:extLst xmlns:a="http://schemas.openxmlformats.org/drawingml/2006/main">
              <a:ext uri="{FF2B5EF4-FFF2-40B4-BE49-F238E27FC236}">
                <a16:creationId xmlns:a16="http://schemas.microsoft.com/office/drawing/2014/main" id="{9B82E121-5E5E-4E9F-8C56-0428DAE7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64865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diagram-317">
            <a:extLst xmlns:a="http://schemas.openxmlformats.org/drawingml/2006/main">
              <a:ext uri="{FF2B5EF4-FFF2-40B4-BE49-F238E27FC236}">
                <a16:creationId xmlns:a16="http://schemas.microsoft.com/office/drawing/2014/main" id="{B580F230-5A7D-4508-8E2A-0C37108B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6553200"/>
            <a:ext cx="495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77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C2</a:t>
            </a:r>
          </a:p>
        </p:txBody>
      </p:sp>
      <p:sp>
        <p:nvSpPr>
          <p:cNvPr id="53" name="diagram-318">
            <a:extLst xmlns:a="http://schemas.openxmlformats.org/drawingml/2006/main">
              <a:ext uri="{FF2B5EF4-FFF2-40B4-BE49-F238E27FC236}">
                <a16:creationId xmlns:a16="http://schemas.microsoft.com/office/drawing/2014/main" id="{14091F11-5F76-4A65-BFB8-4E1F86D0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20600" y="7105650"/>
            <a:ext cx="2171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Pioniere</a:t>
            </a:r>
          </a:p>
        </p:txBody>
      </p:sp>
    </p:spTree>
    <p:extLst>
      <p:ext uri="{BB962C8B-B14F-4D97-AF65-F5344CB8AC3E}">
        <p14:creationId xmlns:p14="http://schemas.microsoft.com/office/powerpoint/2010/main" val="2290730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diagram-319">
            <a:extLst xmlns:a="http://schemas.openxmlformats.org/drawingml/2006/main">
              <a:ext uri="{FF2B5EF4-FFF2-40B4-BE49-F238E27FC236}">
                <a16:creationId xmlns:a16="http://schemas.microsoft.com/office/drawing/2014/main" id="{6905E62E-E3B9-41DB-BC70-FD40AF760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320">
            <a:extLst xmlns:a="http://schemas.openxmlformats.org/drawingml/2006/main">
              <a:ext uri="{FF2B5EF4-FFF2-40B4-BE49-F238E27FC236}">
                <a16:creationId xmlns:a16="http://schemas.microsoft.com/office/drawing/2014/main" id="{EA07C198-B76B-4C2E-B656-FFB87E58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321">
            <a:extLst xmlns:a="http://schemas.openxmlformats.org/drawingml/2006/main">
              <a:ext uri="{FF2B5EF4-FFF2-40B4-BE49-F238E27FC236}">
                <a16:creationId xmlns:a16="http://schemas.microsoft.com/office/drawing/2014/main" id="{3FD9C97D-8BCB-499A-A5F4-B088AA7F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Lo strumento giusto parte dall’obiettivo</a:t>
            </a:r>
          </a:p>
        </p:txBody>
      </p:sp>
      <p:sp>
        <p:nvSpPr>
          <p:cNvPr id="4" name="diagram-322">
            <a:extLst xmlns:a="http://schemas.openxmlformats.org/drawingml/2006/main">
              <a:ext uri="{FF2B5EF4-FFF2-40B4-BE49-F238E27FC236}">
                <a16:creationId xmlns:a16="http://schemas.microsoft.com/office/drawing/2014/main" id="{72B3B28E-37DE-4374-81DD-A5A935E4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La ruota AILit × Bloom e i criteri per scegliere uno strumento</a:t>
            </a:r>
          </a:p>
        </p:txBody>
      </p:sp>
      <p:sp>
        <p:nvSpPr>
          <p:cNvPr id="5" name="diagram-323">
            <a:extLst xmlns:a="http://schemas.openxmlformats.org/drawingml/2006/main">
              <a:ext uri="{FF2B5EF4-FFF2-40B4-BE49-F238E27FC236}">
                <a16:creationId xmlns:a16="http://schemas.microsoft.com/office/drawing/2014/main" id="{19D4DB7A-05E6-4664-AC08-8CD8E02C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Fonti: Cassetta degli attrezzi del sito, AILit, Bloom rivista, UNESCO studenti. Rappresentazione schematica del curatore.</a:t>
            </a:r>
          </a:p>
        </p:txBody>
      </p:sp>
      <p:sp>
        <p:nvSpPr>
          <p:cNvPr id="6" name="diagram-324">
            <a:extLst xmlns:a="http://schemas.openxmlformats.org/drawingml/2006/main">
              <a:ext uri="{FF2B5EF4-FFF2-40B4-BE49-F238E27FC236}">
                <a16:creationId xmlns:a16="http://schemas.microsoft.com/office/drawing/2014/main" id="{7F5E8F23-1662-4702-8DEE-FA352B59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325">
            <a:extLst xmlns:a="http://schemas.openxmlformats.org/drawingml/2006/main">
              <a:ext uri="{FF2B5EF4-FFF2-40B4-BE49-F238E27FC236}">
                <a16:creationId xmlns:a16="http://schemas.microsoft.com/office/drawing/2014/main" id="{F2253FFD-8A1B-4605-BF8D-98C869AB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3a32a860afb4e38"/>
              </a:rPr>
              <a:t>proftecnologia-framework.vercel.app</a:t>
            </a:r>
          </a:p>
        </p:txBody>
      </p:sp>
      <p:sp>
        <p:nvSpPr>
          <p:cNvPr id="8" name="diagram-326">
            <a:extLst xmlns:a="http://schemas.openxmlformats.org/drawingml/2006/main">
              <a:ext uri="{FF2B5EF4-FFF2-40B4-BE49-F238E27FC236}">
                <a16:creationId xmlns:a16="http://schemas.microsoft.com/office/drawing/2014/main" id="{A85D413D-3DF8-44EE-9AC3-6E39EA76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327">
            <a:extLst xmlns:a="http://schemas.openxmlformats.org/drawingml/2006/main">
              <a:ext uri="{FF2B5EF4-FFF2-40B4-BE49-F238E27FC236}">
                <a16:creationId xmlns:a16="http://schemas.microsoft.com/office/drawing/2014/main" id="{829A9987-3CFE-483A-87D3-FD79BCE7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09</a:t>
            </a:r>
          </a:p>
        </p:txBody>
      </p:sp>
      <p:sp>
        <p:nvSpPr>
          <p:cNvPr id="10" name="diagram-path-328">
            <a:extLst xmlns:a="http://schemas.openxmlformats.org/drawingml/2006/main">
              <a:ext uri="{FF2B5EF4-FFF2-40B4-BE49-F238E27FC236}">
                <a16:creationId xmlns:a16="http://schemas.microsoft.com/office/drawing/2014/main" id="{AD769D0F-3F83-4456-B012-B92B97FA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5624" y="3488099"/>
            <a:ext cx="757621" cy="757621"/>
          </a:xfrm>
          <a:custGeom xmlns:a="http://schemas.openxmlformats.org/drawingml/2006/main">
            <a:pathLst>
              <a:path w="757621" h="757621">
                <a:moveTo>
                  <a:pt x="0" y="742339"/>
                </a:moveTo>
                <a:lnTo>
                  <a:pt x="2434" y="714518"/>
                </a:lnTo>
                <a:lnTo>
                  <a:pt x="5838" y="686799"/>
                </a:lnTo>
                <a:lnTo>
                  <a:pt x="10206" y="659215"/>
                </a:lnTo>
                <a:lnTo>
                  <a:pt x="15535" y="631801"/>
                </a:lnTo>
                <a:lnTo>
                  <a:pt x="21817" y="604589"/>
                </a:lnTo>
                <a:lnTo>
                  <a:pt x="29046" y="577614"/>
                </a:lnTo>
                <a:lnTo>
                  <a:pt x="37211" y="550906"/>
                </a:lnTo>
                <a:lnTo>
                  <a:pt x="46303" y="524501"/>
                </a:lnTo>
                <a:lnTo>
                  <a:pt x="56311" y="498428"/>
                </a:lnTo>
                <a:lnTo>
                  <a:pt x="67223" y="472721"/>
                </a:lnTo>
                <a:lnTo>
                  <a:pt x="79026" y="447410"/>
                </a:lnTo>
                <a:lnTo>
                  <a:pt x="91705" y="422527"/>
                </a:lnTo>
                <a:lnTo>
                  <a:pt x="105244" y="398101"/>
                </a:lnTo>
                <a:lnTo>
                  <a:pt x="119628" y="374163"/>
                </a:lnTo>
                <a:lnTo>
                  <a:pt x="134838" y="350741"/>
                </a:lnTo>
                <a:lnTo>
                  <a:pt x="150856" y="327864"/>
                </a:lnTo>
                <a:lnTo>
                  <a:pt x="167664" y="305560"/>
                </a:lnTo>
                <a:lnTo>
                  <a:pt x="185239" y="283857"/>
                </a:lnTo>
                <a:lnTo>
                  <a:pt x="203561" y="262780"/>
                </a:lnTo>
                <a:lnTo>
                  <a:pt x="222607" y="242355"/>
                </a:lnTo>
                <a:lnTo>
                  <a:pt x="242355" y="222607"/>
                </a:lnTo>
                <a:lnTo>
                  <a:pt x="262780" y="203561"/>
                </a:lnTo>
                <a:lnTo>
                  <a:pt x="283857" y="185239"/>
                </a:lnTo>
                <a:lnTo>
                  <a:pt x="305560" y="167664"/>
                </a:lnTo>
                <a:lnTo>
                  <a:pt x="327864" y="150856"/>
                </a:lnTo>
                <a:lnTo>
                  <a:pt x="350741" y="134838"/>
                </a:lnTo>
                <a:lnTo>
                  <a:pt x="374163" y="119628"/>
                </a:lnTo>
                <a:lnTo>
                  <a:pt x="398101" y="105244"/>
                </a:lnTo>
                <a:lnTo>
                  <a:pt x="422527" y="91705"/>
                </a:lnTo>
                <a:lnTo>
                  <a:pt x="447410" y="79026"/>
                </a:lnTo>
                <a:lnTo>
                  <a:pt x="472721" y="67223"/>
                </a:lnTo>
                <a:lnTo>
                  <a:pt x="498428" y="56311"/>
                </a:lnTo>
                <a:lnTo>
                  <a:pt x="524501" y="46303"/>
                </a:lnTo>
                <a:lnTo>
                  <a:pt x="550906" y="37211"/>
                </a:lnTo>
                <a:lnTo>
                  <a:pt x="577614" y="29046"/>
                </a:lnTo>
                <a:lnTo>
                  <a:pt x="604589" y="21817"/>
                </a:lnTo>
                <a:lnTo>
                  <a:pt x="631801" y="15535"/>
                </a:lnTo>
                <a:lnTo>
                  <a:pt x="659215" y="10206"/>
                </a:lnTo>
                <a:lnTo>
                  <a:pt x="686799" y="5838"/>
                </a:lnTo>
                <a:lnTo>
                  <a:pt x="714518" y="2434"/>
                </a:lnTo>
                <a:lnTo>
                  <a:pt x="742339" y="0"/>
                </a:lnTo>
                <a:lnTo>
                  <a:pt x="757621" y="218541"/>
                </a:lnTo>
                <a:lnTo>
                  <a:pt x="737417" y="220309"/>
                </a:lnTo>
                <a:lnTo>
                  <a:pt x="717288" y="222780"/>
                </a:lnTo>
                <a:lnTo>
                  <a:pt x="697257" y="225953"/>
                </a:lnTo>
                <a:lnTo>
                  <a:pt x="677349" y="229823"/>
                </a:lnTo>
                <a:lnTo>
                  <a:pt x="657588" y="234385"/>
                </a:lnTo>
                <a:lnTo>
                  <a:pt x="637999" y="239634"/>
                </a:lnTo>
                <a:lnTo>
                  <a:pt x="618604" y="245563"/>
                </a:lnTo>
                <a:lnTo>
                  <a:pt x="599429" y="252166"/>
                </a:lnTo>
                <a:lnTo>
                  <a:pt x="580495" y="259434"/>
                </a:lnTo>
                <a:lnTo>
                  <a:pt x="561827" y="267358"/>
                </a:lnTo>
                <a:lnTo>
                  <a:pt x="543446" y="275929"/>
                </a:lnTo>
                <a:lnTo>
                  <a:pt x="525376" y="285136"/>
                </a:lnTo>
                <a:lnTo>
                  <a:pt x="507638" y="294969"/>
                </a:lnTo>
                <a:lnTo>
                  <a:pt x="490255" y="305414"/>
                </a:lnTo>
                <a:lnTo>
                  <a:pt x="473246" y="316459"/>
                </a:lnTo>
                <a:lnTo>
                  <a:pt x="456633" y="328092"/>
                </a:lnTo>
                <a:lnTo>
                  <a:pt x="440436" y="340297"/>
                </a:lnTo>
                <a:lnTo>
                  <a:pt x="424675" y="353060"/>
                </a:lnTo>
                <a:lnTo>
                  <a:pt x="409369" y="366365"/>
                </a:lnTo>
                <a:lnTo>
                  <a:pt x="394537" y="380197"/>
                </a:lnTo>
                <a:lnTo>
                  <a:pt x="380197" y="394537"/>
                </a:lnTo>
                <a:lnTo>
                  <a:pt x="366365" y="409369"/>
                </a:lnTo>
                <a:lnTo>
                  <a:pt x="353060" y="424675"/>
                </a:lnTo>
                <a:lnTo>
                  <a:pt x="340297" y="440436"/>
                </a:lnTo>
                <a:lnTo>
                  <a:pt x="328092" y="456633"/>
                </a:lnTo>
                <a:lnTo>
                  <a:pt x="316459" y="473246"/>
                </a:lnTo>
                <a:lnTo>
                  <a:pt x="305414" y="490255"/>
                </a:lnTo>
                <a:lnTo>
                  <a:pt x="294969" y="507638"/>
                </a:lnTo>
                <a:lnTo>
                  <a:pt x="285136" y="525376"/>
                </a:lnTo>
                <a:lnTo>
                  <a:pt x="275929" y="543446"/>
                </a:lnTo>
                <a:lnTo>
                  <a:pt x="267358" y="561827"/>
                </a:lnTo>
                <a:lnTo>
                  <a:pt x="259434" y="580495"/>
                </a:lnTo>
                <a:lnTo>
                  <a:pt x="252166" y="599429"/>
                </a:lnTo>
                <a:lnTo>
                  <a:pt x="245563" y="618604"/>
                </a:lnTo>
                <a:lnTo>
                  <a:pt x="239634" y="637999"/>
                </a:lnTo>
                <a:lnTo>
                  <a:pt x="234385" y="657588"/>
                </a:lnTo>
                <a:lnTo>
                  <a:pt x="229823" y="677349"/>
                </a:lnTo>
                <a:lnTo>
                  <a:pt x="225953" y="697257"/>
                </a:lnTo>
                <a:lnTo>
                  <a:pt x="222780" y="717288"/>
                </a:lnTo>
                <a:lnTo>
                  <a:pt x="220309" y="737417"/>
                </a:lnTo>
                <a:lnTo>
                  <a:pt x="218541" y="757621"/>
                </a:lnTo>
                <a:close/>
              </a:path>
            </a:pathLst>
          </a:cu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agram-path-329">
            <a:extLst xmlns:a="http://schemas.openxmlformats.org/drawingml/2006/main">
              <a:ext uri="{FF2B5EF4-FFF2-40B4-BE49-F238E27FC236}">
                <a16:creationId xmlns:a16="http://schemas.microsoft.com/office/drawing/2014/main" id="{5A467679-E2B2-48BC-BF9B-92C7FA3E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9574" y="3222049"/>
            <a:ext cx="1005067" cy="1005067"/>
          </a:xfrm>
          <a:custGeom xmlns:a="http://schemas.openxmlformats.org/drawingml/2006/main">
            <a:pathLst>
              <a:path w="1005067" h="1005067">
                <a:moveTo>
                  <a:pt x="0" y="989785"/>
                </a:moveTo>
                <a:lnTo>
                  <a:pt x="3245" y="952690"/>
                </a:lnTo>
                <a:lnTo>
                  <a:pt x="7783" y="915731"/>
                </a:lnTo>
                <a:lnTo>
                  <a:pt x="13608" y="878953"/>
                </a:lnTo>
                <a:lnTo>
                  <a:pt x="20713" y="842401"/>
                </a:lnTo>
                <a:lnTo>
                  <a:pt x="29090" y="806119"/>
                </a:lnTo>
                <a:lnTo>
                  <a:pt x="38727" y="770151"/>
                </a:lnTo>
                <a:lnTo>
                  <a:pt x="49614" y="734542"/>
                </a:lnTo>
                <a:lnTo>
                  <a:pt x="61737" y="699334"/>
                </a:lnTo>
                <a:lnTo>
                  <a:pt x="75082" y="664571"/>
                </a:lnTo>
                <a:lnTo>
                  <a:pt x="89631" y="630295"/>
                </a:lnTo>
                <a:lnTo>
                  <a:pt x="105368" y="596547"/>
                </a:lnTo>
                <a:lnTo>
                  <a:pt x="122273" y="563369"/>
                </a:lnTo>
                <a:lnTo>
                  <a:pt x="140325" y="530801"/>
                </a:lnTo>
                <a:lnTo>
                  <a:pt x="159504" y="498883"/>
                </a:lnTo>
                <a:lnTo>
                  <a:pt x="179784" y="467654"/>
                </a:lnTo>
                <a:lnTo>
                  <a:pt x="201142" y="437152"/>
                </a:lnTo>
                <a:lnTo>
                  <a:pt x="223551" y="407414"/>
                </a:lnTo>
                <a:lnTo>
                  <a:pt x="246985" y="378476"/>
                </a:lnTo>
                <a:lnTo>
                  <a:pt x="271414" y="350373"/>
                </a:lnTo>
                <a:lnTo>
                  <a:pt x="296810" y="323140"/>
                </a:lnTo>
                <a:lnTo>
                  <a:pt x="323140" y="296810"/>
                </a:lnTo>
                <a:lnTo>
                  <a:pt x="350373" y="271414"/>
                </a:lnTo>
                <a:lnTo>
                  <a:pt x="378476" y="246985"/>
                </a:lnTo>
                <a:lnTo>
                  <a:pt x="407414" y="223551"/>
                </a:lnTo>
                <a:lnTo>
                  <a:pt x="437152" y="201142"/>
                </a:lnTo>
                <a:lnTo>
                  <a:pt x="467654" y="179784"/>
                </a:lnTo>
                <a:lnTo>
                  <a:pt x="498883" y="159504"/>
                </a:lnTo>
                <a:lnTo>
                  <a:pt x="530801" y="140325"/>
                </a:lnTo>
                <a:lnTo>
                  <a:pt x="563369" y="122273"/>
                </a:lnTo>
                <a:lnTo>
                  <a:pt x="596547" y="105368"/>
                </a:lnTo>
                <a:lnTo>
                  <a:pt x="630295" y="89631"/>
                </a:lnTo>
                <a:lnTo>
                  <a:pt x="664571" y="75082"/>
                </a:lnTo>
                <a:lnTo>
                  <a:pt x="699334" y="61737"/>
                </a:lnTo>
                <a:lnTo>
                  <a:pt x="734542" y="49614"/>
                </a:lnTo>
                <a:lnTo>
                  <a:pt x="770151" y="38727"/>
                </a:lnTo>
                <a:lnTo>
                  <a:pt x="806119" y="29090"/>
                </a:lnTo>
                <a:lnTo>
                  <a:pt x="842401" y="20713"/>
                </a:lnTo>
                <a:lnTo>
                  <a:pt x="878953" y="13608"/>
                </a:lnTo>
                <a:lnTo>
                  <a:pt x="915731" y="7783"/>
                </a:lnTo>
                <a:lnTo>
                  <a:pt x="952690" y="3245"/>
                </a:lnTo>
                <a:lnTo>
                  <a:pt x="989785" y="0"/>
                </a:lnTo>
                <a:lnTo>
                  <a:pt x="1005067" y="218541"/>
                </a:lnTo>
                <a:lnTo>
                  <a:pt x="975590" y="221120"/>
                </a:lnTo>
                <a:lnTo>
                  <a:pt x="946221" y="224726"/>
                </a:lnTo>
                <a:lnTo>
                  <a:pt x="916995" y="229355"/>
                </a:lnTo>
                <a:lnTo>
                  <a:pt x="887949" y="235001"/>
                </a:lnTo>
                <a:lnTo>
                  <a:pt x="859118" y="241657"/>
                </a:lnTo>
                <a:lnTo>
                  <a:pt x="830537" y="249316"/>
                </a:lnTo>
                <a:lnTo>
                  <a:pt x="802240" y="257967"/>
                </a:lnTo>
                <a:lnTo>
                  <a:pt x="774262" y="267600"/>
                </a:lnTo>
                <a:lnTo>
                  <a:pt x="746638" y="278204"/>
                </a:lnTo>
                <a:lnTo>
                  <a:pt x="719401" y="289766"/>
                </a:lnTo>
                <a:lnTo>
                  <a:pt x="692583" y="302271"/>
                </a:lnTo>
                <a:lnTo>
                  <a:pt x="666219" y="315705"/>
                </a:lnTo>
                <a:lnTo>
                  <a:pt x="640339" y="330050"/>
                </a:lnTo>
                <a:lnTo>
                  <a:pt x="614976" y="345290"/>
                </a:lnTo>
                <a:lnTo>
                  <a:pt x="590160" y="361405"/>
                </a:lnTo>
                <a:lnTo>
                  <a:pt x="565921" y="378377"/>
                </a:lnTo>
                <a:lnTo>
                  <a:pt x="542290" y="396185"/>
                </a:lnTo>
                <a:lnTo>
                  <a:pt x="519294" y="414806"/>
                </a:lnTo>
                <a:lnTo>
                  <a:pt x="496963" y="434219"/>
                </a:lnTo>
                <a:lnTo>
                  <a:pt x="475322" y="454399"/>
                </a:lnTo>
                <a:lnTo>
                  <a:pt x="454399" y="475322"/>
                </a:lnTo>
                <a:lnTo>
                  <a:pt x="434219" y="496963"/>
                </a:lnTo>
                <a:lnTo>
                  <a:pt x="414806" y="519294"/>
                </a:lnTo>
                <a:lnTo>
                  <a:pt x="396185" y="542290"/>
                </a:lnTo>
                <a:lnTo>
                  <a:pt x="378377" y="565921"/>
                </a:lnTo>
                <a:lnTo>
                  <a:pt x="361405" y="590160"/>
                </a:lnTo>
                <a:lnTo>
                  <a:pt x="345290" y="614976"/>
                </a:lnTo>
                <a:lnTo>
                  <a:pt x="330050" y="640339"/>
                </a:lnTo>
                <a:lnTo>
                  <a:pt x="315705" y="666219"/>
                </a:lnTo>
                <a:lnTo>
                  <a:pt x="302271" y="692583"/>
                </a:lnTo>
                <a:lnTo>
                  <a:pt x="289766" y="719401"/>
                </a:lnTo>
                <a:lnTo>
                  <a:pt x="278204" y="746638"/>
                </a:lnTo>
                <a:lnTo>
                  <a:pt x="267600" y="774262"/>
                </a:lnTo>
                <a:lnTo>
                  <a:pt x="257967" y="802240"/>
                </a:lnTo>
                <a:lnTo>
                  <a:pt x="249316" y="830537"/>
                </a:lnTo>
                <a:lnTo>
                  <a:pt x="241657" y="859118"/>
                </a:lnTo>
                <a:lnTo>
                  <a:pt x="235001" y="887949"/>
                </a:lnTo>
                <a:lnTo>
                  <a:pt x="229355" y="916995"/>
                </a:lnTo>
                <a:lnTo>
                  <a:pt x="224726" y="946221"/>
                </a:lnTo>
                <a:lnTo>
                  <a:pt x="221120" y="975590"/>
                </a:lnTo>
                <a:lnTo>
                  <a:pt x="218541" y="1005067"/>
                </a:lnTo>
                <a:close/>
              </a:path>
            </a:pathLst>
          </a:cu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agram-path-330">
            <a:extLst xmlns:a="http://schemas.openxmlformats.org/drawingml/2006/main">
              <a:ext uri="{FF2B5EF4-FFF2-40B4-BE49-F238E27FC236}">
                <a16:creationId xmlns:a16="http://schemas.microsoft.com/office/drawing/2014/main" id="{557E3B7A-53D2-4AF0-BC4E-92B7B805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3523" y="2955998"/>
            <a:ext cx="1252513" cy="1252513"/>
          </a:xfrm>
          <a:custGeom xmlns:a="http://schemas.openxmlformats.org/drawingml/2006/main">
            <a:pathLst>
              <a:path w="1252513" h="1252513">
                <a:moveTo>
                  <a:pt x="0" y="1237231"/>
                </a:moveTo>
                <a:lnTo>
                  <a:pt x="4057" y="1190863"/>
                </a:lnTo>
                <a:lnTo>
                  <a:pt x="9729" y="1144664"/>
                </a:lnTo>
                <a:lnTo>
                  <a:pt x="17011" y="1098692"/>
                </a:lnTo>
                <a:lnTo>
                  <a:pt x="25892" y="1053001"/>
                </a:lnTo>
                <a:lnTo>
                  <a:pt x="36362" y="1007649"/>
                </a:lnTo>
                <a:lnTo>
                  <a:pt x="48409" y="962689"/>
                </a:lnTo>
                <a:lnTo>
                  <a:pt x="62018" y="918177"/>
                </a:lnTo>
                <a:lnTo>
                  <a:pt x="77172" y="874168"/>
                </a:lnTo>
                <a:lnTo>
                  <a:pt x="93852" y="830714"/>
                </a:lnTo>
                <a:lnTo>
                  <a:pt x="112039" y="787868"/>
                </a:lnTo>
                <a:lnTo>
                  <a:pt x="131710" y="745684"/>
                </a:lnTo>
                <a:lnTo>
                  <a:pt x="152841" y="704211"/>
                </a:lnTo>
                <a:lnTo>
                  <a:pt x="175407" y="663502"/>
                </a:lnTo>
                <a:lnTo>
                  <a:pt x="199380" y="623604"/>
                </a:lnTo>
                <a:lnTo>
                  <a:pt x="224730" y="584568"/>
                </a:lnTo>
                <a:lnTo>
                  <a:pt x="251427" y="546440"/>
                </a:lnTo>
                <a:lnTo>
                  <a:pt x="279439" y="509267"/>
                </a:lnTo>
                <a:lnTo>
                  <a:pt x="308731" y="473094"/>
                </a:lnTo>
                <a:lnTo>
                  <a:pt x="339268" y="437966"/>
                </a:lnTo>
                <a:lnTo>
                  <a:pt x="371012" y="403925"/>
                </a:lnTo>
                <a:lnTo>
                  <a:pt x="403925" y="371012"/>
                </a:lnTo>
                <a:lnTo>
                  <a:pt x="437966" y="339268"/>
                </a:lnTo>
                <a:lnTo>
                  <a:pt x="473094" y="308731"/>
                </a:lnTo>
                <a:lnTo>
                  <a:pt x="509267" y="279439"/>
                </a:lnTo>
                <a:lnTo>
                  <a:pt x="546440" y="251427"/>
                </a:lnTo>
                <a:lnTo>
                  <a:pt x="584568" y="224730"/>
                </a:lnTo>
                <a:lnTo>
                  <a:pt x="623604" y="199380"/>
                </a:lnTo>
                <a:lnTo>
                  <a:pt x="663502" y="175407"/>
                </a:lnTo>
                <a:lnTo>
                  <a:pt x="704211" y="152841"/>
                </a:lnTo>
                <a:lnTo>
                  <a:pt x="745684" y="131710"/>
                </a:lnTo>
                <a:lnTo>
                  <a:pt x="787868" y="112039"/>
                </a:lnTo>
                <a:lnTo>
                  <a:pt x="830714" y="93852"/>
                </a:lnTo>
                <a:lnTo>
                  <a:pt x="874168" y="77172"/>
                </a:lnTo>
                <a:lnTo>
                  <a:pt x="918177" y="62018"/>
                </a:lnTo>
                <a:lnTo>
                  <a:pt x="962689" y="48409"/>
                </a:lnTo>
                <a:lnTo>
                  <a:pt x="1007649" y="36362"/>
                </a:lnTo>
                <a:lnTo>
                  <a:pt x="1053001" y="25892"/>
                </a:lnTo>
                <a:lnTo>
                  <a:pt x="1098692" y="17011"/>
                </a:lnTo>
                <a:lnTo>
                  <a:pt x="1144664" y="9729"/>
                </a:lnTo>
                <a:lnTo>
                  <a:pt x="1190863" y="4057"/>
                </a:lnTo>
                <a:lnTo>
                  <a:pt x="1237231" y="0"/>
                </a:lnTo>
                <a:lnTo>
                  <a:pt x="1252513" y="218541"/>
                </a:lnTo>
                <a:lnTo>
                  <a:pt x="1213763" y="221932"/>
                </a:lnTo>
                <a:lnTo>
                  <a:pt x="1175154" y="226672"/>
                </a:lnTo>
                <a:lnTo>
                  <a:pt x="1136734" y="232757"/>
                </a:lnTo>
                <a:lnTo>
                  <a:pt x="1098550" y="240180"/>
                </a:lnTo>
                <a:lnTo>
                  <a:pt x="1060648" y="248930"/>
                </a:lnTo>
                <a:lnTo>
                  <a:pt x="1023075" y="258998"/>
                </a:lnTo>
                <a:lnTo>
                  <a:pt x="985875" y="270371"/>
                </a:lnTo>
                <a:lnTo>
                  <a:pt x="949096" y="283035"/>
                </a:lnTo>
                <a:lnTo>
                  <a:pt x="912781" y="296975"/>
                </a:lnTo>
                <a:lnTo>
                  <a:pt x="876974" y="312174"/>
                </a:lnTo>
                <a:lnTo>
                  <a:pt x="841720" y="328613"/>
                </a:lnTo>
                <a:lnTo>
                  <a:pt x="807061" y="346273"/>
                </a:lnTo>
                <a:lnTo>
                  <a:pt x="773039" y="365131"/>
                </a:lnTo>
                <a:lnTo>
                  <a:pt x="739696" y="385166"/>
                </a:lnTo>
                <a:lnTo>
                  <a:pt x="707073" y="406351"/>
                </a:lnTo>
                <a:lnTo>
                  <a:pt x="675209" y="428663"/>
                </a:lnTo>
                <a:lnTo>
                  <a:pt x="644143" y="452073"/>
                </a:lnTo>
                <a:lnTo>
                  <a:pt x="613913" y="476553"/>
                </a:lnTo>
                <a:lnTo>
                  <a:pt x="584556" y="502072"/>
                </a:lnTo>
                <a:lnTo>
                  <a:pt x="556107" y="528601"/>
                </a:lnTo>
                <a:lnTo>
                  <a:pt x="528601" y="556107"/>
                </a:lnTo>
                <a:lnTo>
                  <a:pt x="502072" y="584556"/>
                </a:lnTo>
                <a:lnTo>
                  <a:pt x="476553" y="613913"/>
                </a:lnTo>
                <a:lnTo>
                  <a:pt x="452073" y="644143"/>
                </a:lnTo>
                <a:lnTo>
                  <a:pt x="428663" y="675209"/>
                </a:lnTo>
                <a:lnTo>
                  <a:pt x="406351" y="707073"/>
                </a:lnTo>
                <a:lnTo>
                  <a:pt x="385166" y="739696"/>
                </a:lnTo>
                <a:lnTo>
                  <a:pt x="365131" y="773039"/>
                </a:lnTo>
                <a:lnTo>
                  <a:pt x="346273" y="807061"/>
                </a:lnTo>
                <a:lnTo>
                  <a:pt x="328613" y="841720"/>
                </a:lnTo>
                <a:lnTo>
                  <a:pt x="312174" y="876974"/>
                </a:lnTo>
                <a:lnTo>
                  <a:pt x="296975" y="912781"/>
                </a:lnTo>
                <a:lnTo>
                  <a:pt x="283035" y="949096"/>
                </a:lnTo>
                <a:lnTo>
                  <a:pt x="270371" y="985875"/>
                </a:lnTo>
                <a:lnTo>
                  <a:pt x="258998" y="1023075"/>
                </a:lnTo>
                <a:lnTo>
                  <a:pt x="248930" y="1060648"/>
                </a:lnTo>
                <a:lnTo>
                  <a:pt x="240180" y="1098550"/>
                </a:lnTo>
                <a:lnTo>
                  <a:pt x="232757" y="1136734"/>
                </a:lnTo>
                <a:lnTo>
                  <a:pt x="226672" y="1175154"/>
                </a:lnTo>
                <a:lnTo>
                  <a:pt x="221932" y="1213763"/>
                </a:lnTo>
                <a:lnTo>
                  <a:pt x="218541" y="1252513"/>
                </a:lnTo>
                <a:close/>
              </a:path>
            </a:pathLst>
          </a:cu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iagram-path-331">
            <a:extLst xmlns:a="http://schemas.openxmlformats.org/drawingml/2006/main">
              <a:ext uri="{FF2B5EF4-FFF2-40B4-BE49-F238E27FC236}">
                <a16:creationId xmlns:a16="http://schemas.microsoft.com/office/drawing/2014/main" id="{D4D1D300-D647-40AD-8762-EFC3DA38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7473" y="2689948"/>
            <a:ext cx="1499960" cy="1499960"/>
          </a:xfrm>
          <a:custGeom xmlns:a="http://schemas.openxmlformats.org/drawingml/2006/main">
            <a:pathLst>
              <a:path w="1499960" h="1499960">
                <a:moveTo>
                  <a:pt x="0" y="1484678"/>
                </a:moveTo>
                <a:lnTo>
                  <a:pt x="4868" y="1429036"/>
                </a:lnTo>
                <a:lnTo>
                  <a:pt x="11675" y="1373597"/>
                </a:lnTo>
                <a:lnTo>
                  <a:pt x="20413" y="1318430"/>
                </a:lnTo>
                <a:lnTo>
                  <a:pt x="31070" y="1263602"/>
                </a:lnTo>
                <a:lnTo>
                  <a:pt x="43635" y="1209179"/>
                </a:lnTo>
                <a:lnTo>
                  <a:pt x="58091" y="1155227"/>
                </a:lnTo>
                <a:lnTo>
                  <a:pt x="74421" y="1101813"/>
                </a:lnTo>
                <a:lnTo>
                  <a:pt x="92606" y="1049001"/>
                </a:lnTo>
                <a:lnTo>
                  <a:pt x="112622" y="996857"/>
                </a:lnTo>
                <a:lnTo>
                  <a:pt x="134447" y="945442"/>
                </a:lnTo>
                <a:lnTo>
                  <a:pt x="158052" y="894820"/>
                </a:lnTo>
                <a:lnTo>
                  <a:pt x="183409" y="845054"/>
                </a:lnTo>
                <a:lnTo>
                  <a:pt x="210488" y="796202"/>
                </a:lnTo>
                <a:lnTo>
                  <a:pt x="239255" y="748325"/>
                </a:lnTo>
                <a:lnTo>
                  <a:pt x="269676" y="701482"/>
                </a:lnTo>
                <a:lnTo>
                  <a:pt x="301713" y="655728"/>
                </a:lnTo>
                <a:lnTo>
                  <a:pt x="335327" y="611121"/>
                </a:lnTo>
                <a:lnTo>
                  <a:pt x="370478" y="567713"/>
                </a:lnTo>
                <a:lnTo>
                  <a:pt x="407122" y="525559"/>
                </a:lnTo>
                <a:lnTo>
                  <a:pt x="445214" y="484710"/>
                </a:lnTo>
                <a:lnTo>
                  <a:pt x="484710" y="445214"/>
                </a:lnTo>
                <a:lnTo>
                  <a:pt x="525559" y="407122"/>
                </a:lnTo>
                <a:lnTo>
                  <a:pt x="567713" y="370478"/>
                </a:lnTo>
                <a:lnTo>
                  <a:pt x="611121" y="335327"/>
                </a:lnTo>
                <a:lnTo>
                  <a:pt x="655728" y="301713"/>
                </a:lnTo>
                <a:lnTo>
                  <a:pt x="701482" y="269676"/>
                </a:lnTo>
                <a:lnTo>
                  <a:pt x="748325" y="239255"/>
                </a:lnTo>
                <a:lnTo>
                  <a:pt x="796202" y="210488"/>
                </a:lnTo>
                <a:lnTo>
                  <a:pt x="845054" y="183409"/>
                </a:lnTo>
                <a:lnTo>
                  <a:pt x="894820" y="158052"/>
                </a:lnTo>
                <a:lnTo>
                  <a:pt x="945442" y="134447"/>
                </a:lnTo>
                <a:lnTo>
                  <a:pt x="996857" y="112622"/>
                </a:lnTo>
                <a:lnTo>
                  <a:pt x="1049001" y="92606"/>
                </a:lnTo>
                <a:lnTo>
                  <a:pt x="1101813" y="74421"/>
                </a:lnTo>
                <a:lnTo>
                  <a:pt x="1155227" y="58091"/>
                </a:lnTo>
                <a:lnTo>
                  <a:pt x="1209179" y="43635"/>
                </a:lnTo>
                <a:lnTo>
                  <a:pt x="1263602" y="31070"/>
                </a:lnTo>
                <a:lnTo>
                  <a:pt x="1318430" y="20413"/>
                </a:lnTo>
                <a:lnTo>
                  <a:pt x="1373597" y="11675"/>
                </a:lnTo>
                <a:lnTo>
                  <a:pt x="1429036" y="4868"/>
                </a:lnTo>
                <a:lnTo>
                  <a:pt x="1484678" y="0"/>
                </a:lnTo>
                <a:lnTo>
                  <a:pt x="1499960" y="218541"/>
                </a:lnTo>
                <a:lnTo>
                  <a:pt x="1451935" y="222743"/>
                </a:lnTo>
                <a:lnTo>
                  <a:pt x="1404087" y="228618"/>
                </a:lnTo>
                <a:lnTo>
                  <a:pt x="1356472" y="236159"/>
                </a:lnTo>
                <a:lnTo>
                  <a:pt x="1309150" y="245358"/>
                </a:lnTo>
                <a:lnTo>
                  <a:pt x="1262178" y="256202"/>
                </a:lnTo>
                <a:lnTo>
                  <a:pt x="1215612" y="268679"/>
                </a:lnTo>
                <a:lnTo>
                  <a:pt x="1169511" y="282774"/>
                </a:lnTo>
                <a:lnTo>
                  <a:pt x="1123929" y="298469"/>
                </a:lnTo>
                <a:lnTo>
                  <a:pt x="1078923" y="315745"/>
                </a:lnTo>
                <a:lnTo>
                  <a:pt x="1034548" y="334582"/>
                </a:lnTo>
                <a:lnTo>
                  <a:pt x="990857" y="354955"/>
                </a:lnTo>
                <a:lnTo>
                  <a:pt x="947903" y="376841"/>
                </a:lnTo>
                <a:lnTo>
                  <a:pt x="905739" y="400213"/>
                </a:lnTo>
                <a:lnTo>
                  <a:pt x="864417" y="425042"/>
                </a:lnTo>
                <a:lnTo>
                  <a:pt x="823987" y="451297"/>
                </a:lnTo>
                <a:lnTo>
                  <a:pt x="784497" y="478948"/>
                </a:lnTo>
                <a:lnTo>
                  <a:pt x="745997" y="507961"/>
                </a:lnTo>
                <a:lnTo>
                  <a:pt x="708532" y="538299"/>
                </a:lnTo>
                <a:lnTo>
                  <a:pt x="672149" y="569926"/>
                </a:lnTo>
                <a:lnTo>
                  <a:pt x="636892" y="602804"/>
                </a:lnTo>
                <a:lnTo>
                  <a:pt x="602804" y="636892"/>
                </a:lnTo>
                <a:lnTo>
                  <a:pt x="569926" y="672149"/>
                </a:lnTo>
                <a:lnTo>
                  <a:pt x="538299" y="708532"/>
                </a:lnTo>
                <a:lnTo>
                  <a:pt x="507961" y="745997"/>
                </a:lnTo>
                <a:lnTo>
                  <a:pt x="478948" y="784497"/>
                </a:lnTo>
                <a:lnTo>
                  <a:pt x="451297" y="823987"/>
                </a:lnTo>
                <a:lnTo>
                  <a:pt x="425042" y="864417"/>
                </a:lnTo>
                <a:lnTo>
                  <a:pt x="400213" y="905739"/>
                </a:lnTo>
                <a:lnTo>
                  <a:pt x="376841" y="947903"/>
                </a:lnTo>
                <a:lnTo>
                  <a:pt x="354955" y="990857"/>
                </a:lnTo>
                <a:lnTo>
                  <a:pt x="334582" y="1034548"/>
                </a:lnTo>
                <a:lnTo>
                  <a:pt x="315745" y="1078923"/>
                </a:lnTo>
                <a:lnTo>
                  <a:pt x="298469" y="1123929"/>
                </a:lnTo>
                <a:lnTo>
                  <a:pt x="282774" y="1169511"/>
                </a:lnTo>
                <a:lnTo>
                  <a:pt x="268679" y="1215612"/>
                </a:lnTo>
                <a:lnTo>
                  <a:pt x="256202" y="1262178"/>
                </a:lnTo>
                <a:lnTo>
                  <a:pt x="245358" y="1309150"/>
                </a:lnTo>
                <a:lnTo>
                  <a:pt x="236159" y="1356472"/>
                </a:lnTo>
                <a:lnTo>
                  <a:pt x="228618" y="1404087"/>
                </a:lnTo>
                <a:lnTo>
                  <a:pt x="222743" y="1451935"/>
                </a:lnTo>
                <a:lnTo>
                  <a:pt x="218541" y="1499960"/>
                </a:lnTo>
                <a:close/>
              </a:path>
            </a:pathLst>
          </a:cu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diagram-path-332">
            <a:extLst xmlns:a="http://schemas.openxmlformats.org/drawingml/2006/main">
              <a:ext uri="{FF2B5EF4-FFF2-40B4-BE49-F238E27FC236}">
                <a16:creationId xmlns:a16="http://schemas.microsoft.com/office/drawing/2014/main" id="{30F52D67-A9DA-4942-BE4B-7CB6FDCF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423" y="2423898"/>
            <a:ext cx="1747406" cy="1747406"/>
          </a:xfrm>
          <a:custGeom xmlns:a="http://schemas.openxmlformats.org/drawingml/2006/main">
            <a:pathLst>
              <a:path w="1747406" h="1747406">
                <a:moveTo>
                  <a:pt x="0" y="1732124"/>
                </a:moveTo>
                <a:lnTo>
                  <a:pt x="5679" y="1667208"/>
                </a:lnTo>
                <a:lnTo>
                  <a:pt x="13621" y="1602530"/>
                </a:lnTo>
                <a:lnTo>
                  <a:pt x="23815" y="1538169"/>
                </a:lnTo>
                <a:lnTo>
                  <a:pt x="36249" y="1474202"/>
                </a:lnTo>
                <a:lnTo>
                  <a:pt x="50907" y="1410708"/>
                </a:lnTo>
                <a:lnTo>
                  <a:pt x="67773" y="1347765"/>
                </a:lnTo>
                <a:lnTo>
                  <a:pt x="86825" y="1285448"/>
                </a:lnTo>
                <a:lnTo>
                  <a:pt x="108040" y="1223835"/>
                </a:lnTo>
                <a:lnTo>
                  <a:pt x="131393" y="1162999"/>
                </a:lnTo>
                <a:lnTo>
                  <a:pt x="156854" y="1103016"/>
                </a:lnTo>
                <a:lnTo>
                  <a:pt x="184394" y="1043957"/>
                </a:lnTo>
                <a:lnTo>
                  <a:pt x="213977" y="985896"/>
                </a:lnTo>
                <a:lnTo>
                  <a:pt x="245569" y="928902"/>
                </a:lnTo>
                <a:lnTo>
                  <a:pt x="279131" y="873046"/>
                </a:lnTo>
                <a:lnTo>
                  <a:pt x="314622" y="818395"/>
                </a:lnTo>
                <a:lnTo>
                  <a:pt x="351998" y="765016"/>
                </a:lnTo>
                <a:lnTo>
                  <a:pt x="391215" y="712974"/>
                </a:lnTo>
                <a:lnTo>
                  <a:pt x="432224" y="662332"/>
                </a:lnTo>
                <a:lnTo>
                  <a:pt x="474975" y="613152"/>
                </a:lnTo>
                <a:lnTo>
                  <a:pt x="519417" y="565495"/>
                </a:lnTo>
                <a:lnTo>
                  <a:pt x="565495" y="519417"/>
                </a:lnTo>
                <a:lnTo>
                  <a:pt x="613152" y="474975"/>
                </a:lnTo>
                <a:lnTo>
                  <a:pt x="662332" y="432224"/>
                </a:lnTo>
                <a:lnTo>
                  <a:pt x="712974" y="391215"/>
                </a:lnTo>
                <a:lnTo>
                  <a:pt x="765016" y="351998"/>
                </a:lnTo>
                <a:lnTo>
                  <a:pt x="818395" y="314622"/>
                </a:lnTo>
                <a:lnTo>
                  <a:pt x="873046" y="279131"/>
                </a:lnTo>
                <a:lnTo>
                  <a:pt x="928902" y="245569"/>
                </a:lnTo>
                <a:lnTo>
                  <a:pt x="985896" y="213977"/>
                </a:lnTo>
                <a:lnTo>
                  <a:pt x="1043957" y="184394"/>
                </a:lnTo>
                <a:lnTo>
                  <a:pt x="1103016" y="156854"/>
                </a:lnTo>
                <a:lnTo>
                  <a:pt x="1162999" y="131393"/>
                </a:lnTo>
                <a:lnTo>
                  <a:pt x="1223835" y="108040"/>
                </a:lnTo>
                <a:lnTo>
                  <a:pt x="1285448" y="86825"/>
                </a:lnTo>
                <a:lnTo>
                  <a:pt x="1347765" y="67773"/>
                </a:lnTo>
                <a:lnTo>
                  <a:pt x="1410708" y="50907"/>
                </a:lnTo>
                <a:lnTo>
                  <a:pt x="1474202" y="36249"/>
                </a:lnTo>
                <a:lnTo>
                  <a:pt x="1538169" y="23815"/>
                </a:lnTo>
                <a:lnTo>
                  <a:pt x="1602530" y="13621"/>
                </a:lnTo>
                <a:lnTo>
                  <a:pt x="1667208" y="5679"/>
                </a:lnTo>
                <a:lnTo>
                  <a:pt x="1732124" y="0"/>
                </a:lnTo>
                <a:lnTo>
                  <a:pt x="1747406" y="218541"/>
                </a:lnTo>
                <a:lnTo>
                  <a:pt x="1690108" y="223554"/>
                </a:lnTo>
                <a:lnTo>
                  <a:pt x="1633019" y="230564"/>
                </a:lnTo>
                <a:lnTo>
                  <a:pt x="1576211" y="239561"/>
                </a:lnTo>
                <a:lnTo>
                  <a:pt x="1519750" y="250536"/>
                </a:lnTo>
                <a:lnTo>
                  <a:pt x="1463707" y="263475"/>
                </a:lnTo>
                <a:lnTo>
                  <a:pt x="1408150" y="278361"/>
                </a:lnTo>
                <a:lnTo>
                  <a:pt x="1353146" y="295178"/>
                </a:lnTo>
                <a:lnTo>
                  <a:pt x="1298763" y="313903"/>
                </a:lnTo>
                <a:lnTo>
                  <a:pt x="1245066" y="334516"/>
                </a:lnTo>
                <a:lnTo>
                  <a:pt x="1192122" y="356989"/>
                </a:lnTo>
                <a:lnTo>
                  <a:pt x="1139993" y="381297"/>
                </a:lnTo>
                <a:lnTo>
                  <a:pt x="1088745" y="407409"/>
                </a:lnTo>
                <a:lnTo>
                  <a:pt x="1038440" y="435294"/>
                </a:lnTo>
                <a:lnTo>
                  <a:pt x="989138" y="464917"/>
                </a:lnTo>
                <a:lnTo>
                  <a:pt x="940900" y="496243"/>
                </a:lnTo>
                <a:lnTo>
                  <a:pt x="893785" y="529234"/>
                </a:lnTo>
                <a:lnTo>
                  <a:pt x="847850" y="563849"/>
                </a:lnTo>
                <a:lnTo>
                  <a:pt x="803151" y="600045"/>
                </a:lnTo>
                <a:lnTo>
                  <a:pt x="759742" y="637780"/>
                </a:lnTo>
                <a:lnTo>
                  <a:pt x="717677" y="677006"/>
                </a:lnTo>
                <a:lnTo>
                  <a:pt x="677006" y="717677"/>
                </a:lnTo>
                <a:lnTo>
                  <a:pt x="637780" y="759742"/>
                </a:lnTo>
                <a:lnTo>
                  <a:pt x="600045" y="803151"/>
                </a:lnTo>
                <a:lnTo>
                  <a:pt x="563849" y="847850"/>
                </a:lnTo>
                <a:lnTo>
                  <a:pt x="529234" y="893785"/>
                </a:lnTo>
                <a:lnTo>
                  <a:pt x="496243" y="940900"/>
                </a:lnTo>
                <a:lnTo>
                  <a:pt x="464917" y="989138"/>
                </a:lnTo>
                <a:lnTo>
                  <a:pt x="435294" y="1038440"/>
                </a:lnTo>
                <a:lnTo>
                  <a:pt x="407409" y="1088745"/>
                </a:lnTo>
                <a:lnTo>
                  <a:pt x="381297" y="1139993"/>
                </a:lnTo>
                <a:lnTo>
                  <a:pt x="356989" y="1192122"/>
                </a:lnTo>
                <a:lnTo>
                  <a:pt x="334516" y="1245066"/>
                </a:lnTo>
                <a:lnTo>
                  <a:pt x="313903" y="1298763"/>
                </a:lnTo>
                <a:lnTo>
                  <a:pt x="295178" y="1353146"/>
                </a:lnTo>
                <a:lnTo>
                  <a:pt x="278361" y="1408150"/>
                </a:lnTo>
                <a:lnTo>
                  <a:pt x="263475" y="1463707"/>
                </a:lnTo>
                <a:lnTo>
                  <a:pt x="250536" y="1519750"/>
                </a:lnTo>
                <a:lnTo>
                  <a:pt x="239561" y="1576211"/>
                </a:lnTo>
                <a:lnTo>
                  <a:pt x="230564" y="1633019"/>
                </a:lnTo>
                <a:lnTo>
                  <a:pt x="223554" y="1690108"/>
                </a:lnTo>
                <a:lnTo>
                  <a:pt x="218541" y="1747406"/>
                </a:lnTo>
                <a:close/>
              </a:path>
            </a:pathLst>
          </a:custGeom>
          <a:solidFill xmlns:a="http://schemas.openxmlformats.org/drawingml/2006/main">
            <a:srgbClr val="DEF0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diagram-path-333">
            <a:extLst xmlns:a="http://schemas.openxmlformats.org/drawingml/2006/main">
              <a:ext uri="{FF2B5EF4-FFF2-40B4-BE49-F238E27FC236}">
                <a16:creationId xmlns:a16="http://schemas.microsoft.com/office/drawing/2014/main" id="{4F04B17C-98D6-4494-87A8-8CC72018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5372" y="2157847"/>
            <a:ext cx="1994852" cy="1994852"/>
          </a:xfrm>
          <a:custGeom xmlns:a="http://schemas.openxmlformats.org/drawingml/2006/main">
            <a:pathLst>
              <a:path w="1994852" h="1994852">
                <a:moveTo>
                  <a:pt x="0" y="1979570"/>
                </a:moveTo>
                <a:lnTo>
                  <a:pt x="6491" y="1905381"/>
                </a:lnTo>
                <a:lnTo>
                  <a:pt x="15567" y="1831463"/>
                </a:lnTo>
                <a:lnTo>
                  <a:pt x="27217" y="1757907"/>
                </a:lnTo>
                <a:lnTo>
                  <a:pt x="41427" y="1684802"/>
                </a:lnTo>
                <a:lnTo>
                  <a:pt x="58180" y="1612238"/>
                </a:lnTo>
                <a:lnTo>
                  <a:pt x="77455" y="1540303"/>
                </a:lnTo>
                <a:lnTo>
                  <a:pt x="99228" y="1469084"/>
                </a:lnTo>
                <a:lnTo>
                  <a:pt x="123474" y="1398668"/>
                </a:lnTo>
                <a:lnTo>
                  <a:pt x="150163" y="1329142"/>
                </a:lnTo>
                <a:lnTo>
                  <a:pt x="179262" y="1260589"/>
                </a:lnTo>
                <a:lnTo>
                  <a:pt x="210736" y="1193094"/>
                </a:lnTo>
                <a:lnTo>
                  <a:pt x="244546" y="1126738"/>
                </a:lnTo>
                <a:lnTo>
                  <a:pt x="280651" y="1061603"/>
                </a:lnTo>
                <a:lnTo>
                  <a:pt x="319007" y="997767"/>
                </a:lnTo>
                <a:lnTo>
                  <a:pt x="359568" y="935309"/>
                </a:lnTo>
                <a:lnTo>
                  <a:pt x="402284" y="874304"/>
                </a:lnTo>
                <a:lnTo>
                  <a:pt x="447103" y="814827"/>
                </a:lnTo>
                <a:lnTo>
                  <a:pt x="493970" y="756951"/>
                </a:lnTo>
                <a:lnTo>
                  <a:pt x="542829" y="700746"/>
                </a:lnTo>
                <a:lnTo>
                  <a:pt x="593619" y="646280"/>
                </a:lnTo>
                <a:lnTo>
                  <a:pt x="646280" y="593619"/>
                </a:lnTo>
                <a:lnTo>
                  <a:pt x="700746" y="542829"/>
                </a:lnTo>
                <a:lnTo>
                  <a:pt x="756951" y="493970"/>
                </a:lnTo>
                <a:lnTo>
                  <a:pt x="814827" y="447103"/>
                </a:lnTo>
                <a:lnTo>
                  <a:pt x="874304" y="402284"/>
                </a:lnTo>
                <a:lnTo>
                  <a:pt x="935309" y="359568"/>
                </a:lnTo>
                <a:lnTo>
                  <a:pt x="997767" y="319007"/>
                </a:lnTo>
                <a:lnTo>
                  <a:pt x="1061603" y="280651"/>
                </a:lnTo>
                <a:lnTo>
                  <a:pt x="1126738" y="244546"/>
                </a:lnTo>
                <a:lnTo>
                  <a:pt x="1193094" y="210736"/>
                </a:lnTo>
                <a:lnTo>
                  <a:pt x="1260589" y="179262"/>
                </a:lnTo>
                <a:lnTo>
                  <a:pt x="1329142" y="150163"/>
                </a:lnTo>
                <a:lnTo>
                  <a:pt x="1398668" y="123474"/>
                </a:lnTo>
                <a:lnTo>
                  <a:pt x="1469084" y="99228"/>
                </a:lnTo>
                <a:lnTo>
                  <a:pt x="1540303" y="77455"/>
                </a:lnTo>
                <a:lnTo>
                  <a:pt x="1612238" y="58180"/>
                </a:lnTo>
                <a:lnTo>
                  <a:pt x="1684802" y="41427"/>
                </a:lnTo>
                <a:lnTo>
                  <a:pt x="1757907" y="27217"/>
                </a:lnTo>
                <a:lnTo>
                  <a:pt x="1831463" y="15567"/>
                </a:lnTo>
                <a:lnTo>
                  <a:pt x="1905381" y="6491"/>
                </a:lnTo>
                <a:lnTo>
                  <a:pt x="1979570" y="0"/>
                </a:lnTo>
                <a:lnTo>
                  <a:pt x="1994852" y="218541"/>
                </a:lnTo>
                <a:lnTo>
                  <a:pt x="1928280" y="224366"/>
                </a:lnTo>
                <a:lnTo>
                  <a:pt x="1861952" y="232510"/>
                </a:lnTo>
                <a:lnTo>
                  <a:pt x="1795949" y="242964"/>
                </a:lnTo>
                <a:lnTo>
                  <a:pt x="1730351" y="255715"/>
                </a:lnTo>
                <a:lnTo>
                  <a:pt x="1665237" y="270747"/>
                </a:lnTo>
                <a:lnTo>
                  <a:pt x="1600688" y="288043"/>
                </a:lnTo>
                <a:lnTo>
                  <a:pt x="1536782" y="307581"/>
                </a:lnTo>
                <a:lnTo>
                  <a:pt x="1473597" y="329338"/>
                </a:lnTo>
                <a:lnTo>
                  <a:pt x="1411209" y="353286"/>
                </a:lnTo>
                <a:lnTo>
                  <a:pt x="1349695" y="379397"/>
                </a:lnTo>
                <a:lnTo>
                  <a:pt x="1289130" y="407639"/>
                </a:lnTo>
                <a:lnTo>
                  <a:pt x="1229588" y="437977"/>
                </a:lnTo>
                <a:lnTo>
                  <a:pt x="1171140" y="470375"/>
                </a:lnTo>
                <a:lnTo>
                  <a:pt x="1113859" y="504793"/>
                </a:lnTo>
                <a:lnTo>
                  <a:pt x="1057814" y="541189"/>
                </a:lnTo>
                <a:lnTo>
                  <a:pt x="1003073" y="579519"/>
                </a:lnTo>
                <a:lnTo>
                  <a:pt x="949703" y="619736"/>
                </a:lnTo>
                <a:lnTo>
                  <a:pt x="897770" y="661791"/>
                </a:lnTo>
                <a:lnTo>
                  <a:pt x="847335" y="705633"/>
                </a:lnTo>
                <a:lnTo>
                  <a:pt x="798462" y="751209"/>
                </a:lnTo>
                <a:lnTo>
                  <a:pt x="751209" y="798462"/>
                </a:lnTo>
                <a:lnTo>
                  <a:pt x="705633" y="847335"/>
                </a:lnTo>
                <a:lnTo>
                  <a:pt x="661791" y="897770"/>
                </a:lnTo>
                <a:lnTo>
                  <a:pt x="619736" y="949703"/>
                </a:lnTo>
                <a:lnTo>
                  <a:pt x="579519" y="1003073"/>
                </a:lnTo>
                <a:lnTo>
                  <a:pt x="541189" y="1057814"/>
                </a:lnTo>
                <a:lnTo>
                  <a:pt x="504793" y="1113859"/>
                </a:lnTo>
                <a:lnTo>
                  <a:pt x="470375" y="1171140"/>
                </a:lnTo>
                <a:lnTo>
                  <a:pt x="437977" y="1229588"/>
                </a:lnTo>
                <a:lnTo>
                  <a:pt x="407639" y="1289130"/>
                </a:lnTo>
                <a:lnTo>
                  <a:pt x="379397" y="1349695"/>
                </a:lnTo>
                <a:lnTo>
                  <a:pt x="353286" y="1411209"/>
                </a:lnTo>
                <a:lnTo>
                  <a:pt x="329338" y="1473597"/>
                </a:lnTo>
                <a:lnTo>
                  <a:pt x="307581" y="1536782"/>
                </a:lnTo>
                <a:lnTo>
                  <a:pt x="288043" y="1600688"/>
                </a:lnTo>
                <a:lnTo>
                  <a:pt x="270747" y="1665237"/>
                </a:lnTo>
                <a:lnTo>
                  <a:pt x="255715" y="1730351"/>
                </a:lnTo>
                <a:lnTo>
                  <a:pt x="242964" y="1795949"/>
                </a:lnTo>
                <a:lnTo>
                  <a:pt x="232510" y="1861952"/>
                </a:lnTo>
                <a:lnTo>
                  <a:pt x="224366" y="1928280"/>
                </a:lnTo>
                <a:lnTo>
                  <a:pt x="218541" y="1994852"/>
                </a:lnTo>
                <a:close/>
              </a:path>
            </a:pathLst>
          </a:cu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diagram-path-334">
            <a:extLst xmlns:a="http://schemas.openxmlformats.org/drawingml/2006/main">
              <a:ext uri="{FF2B5EF4-FFF2-40B4-BE49-F238E27FC236}">
                <a16:creationId xmlns:a16="http://schemas.microsoft.com/office/drawing/2014/main" id="{E28C492A-BED0-4F19-A155-E5EF7F89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4305" y="3488099"/>
            <a:ext cx="757621" cy="757621"/>
          </a:xfrm>
          <a:custGeom xmlns:a="http://schemas.openxmlformats.org/drawingml/2006/main">
            <a:pathLst>
              <a:path w="757621" h="757621">
                <a:moveTo>
                  <a:pt x="15282" y="0"/>
                </a:moveTo>
                <a:lnTo>
                  <a:pt x="43103" y="2434"/>
                </a:lnTo>
                <a:lnTo>
                  <a:pt x="70822" y="5838"/>
                </a:lnTo>
                <a:lnTo>
                  <a:pt x="98406" y="10206"/>
                </a:lnTo>
                <a:lnTo>
                  <a:pt x="125820" y="15535"/>
                </a:lnTo>
                <a:lnTo>
                  <a:pt x="153031" y="21817"/>
                </a:lnTo>
                <a:lnTo>
                  <a:pt x="180007" y="29046"/>
                </a:lnTo>
                <a:lnTo>
                  <a:pt x="206714" y="37211"/>
                </a:lnTo>
                <a:lnTo>
                  <a:pt x="233120" y="46303"/>
                </a:lnTo>
                <a:lnTo>
                  <a:pt x="259192" y="56311"/>
                </a:lnTo>
                <a:lnTo>
                  <a:pt x="284900" y="67223"/>
                </a:lnTo>
                <a:lnTo>
                  <a:pt x="310210" y="79026"/>
                </a:lnTo>
                <a:lnTo>
                  <a:pt x="335094" y="91705"/>
                </a:lnTo>
                <a:lnTo>
                  <a:pt x="359520" y="105244"/>
                </a:lnTo>
                <a:lnTo>
                  <a:pt x="383458" y="119628"/>
                </a:lnTo>
                <a:lnTo>
                  <a:pt x="406880" y="134838"/>
                </a:lnTo>
                <a:lnTo>
                  <a:pt x="429757" y="150856"/>
                </a:lnTo>
                <a:lnTo>
                  <a:pt x="452060" y="167664"/>
                </a:lnTo>
                <a:lnTo>
                  <a:pt x="473764" y="185239"/>
                </a:lnTo>
                <a:lnTo>
                  <a:pt x="494841" y="203561"/>
                </a:lnTo>
                <a:lnTo>
                  <a:pt x="515266" y="222607"/>
                </a:lnTo>
                <a:lnTo>
                  <a:pt x="535014" y="242355"/>
                </a:lnTo>
                <a:lnTo>
                  <a:pt x="554060" y="262780"/>
                </a:lnTo>
                <a:lnTo>
                  <a:pt x="572382" y="283857"/>
                </a:lnTo>
                <a:lnTo>
                  <a:pt x="589957" y="305560"/>
                </a:lnTo>
                <a:lnTo>
                  <a:pt x="606764" y="327864"/>
                </a:lnTo>
                <a:lnTo>
                  <a:pt x="622783" y="350741"/>
                </a:lnTo>
                <a:lnTo>
                  <a:pt x="637993" y="374163"/>
                </a:lnTo>
                <a:lnTo>
                  <a:pt x="652377" y="398101"/>
                </a:lnTo>
                <a:lnTo>
                  <a:pt x="665916" y="422527"/>
                </a:lnTo>
                <a:lnTo>
                  <a:pt x="678595" y="447410"/>
                </a:lnTo>
                <a:lnTo>
                  <a:pt x="690397" y="472721"/>
                </a:lnTo>
                <a:lnTo>
                  <a:pt x="701310" y="498428"/>
                </a:lnTo>
                <a:lnTo>
                  <a:pt x="711318" y="524501"/>
                </a:lnTo>
                <a:lnTo>
                  <a:pt x="720410" y="550906"/>
                </a:lnTo>
                <a:lnTo>
                  <a:pt x="728575" y="577614"/>
                </a:lnTo>
                <a:lnTo>
                  <a:pt x="735803" y="604589"/>
                </a:lnTo>
                <a:lnTo>
                  <a:pt x="742086" y="631801"/>
                </a:lnTo>
                <a:lnTo>
                  <a:pt x="747414" y="659215"/>
                </a:lnTo>
                <a:lnTo>
                  <a:pt x="751783" y="686799"/>
                </a:lnTo>
                <a:lnTo>
                  <a:pt x="755187" y="714518"/>
                </a:lnTo>
                <a:lnTo>
                  <a:pt x="757621" y="742339"/>
                </a:lnTo>
                <a:lnTo>
                  <a:pt x="539079" y="757621"/>
                </a:lnTo>
                <a:lnTo>
                  <a:pt x="537312" y="737417"/>
                </a:lnTo>
                <a:lnTo>
                  <a:pt x="534840" y="717288"/>
                </a:lnTo>
                <a:lnTo>
                  <a:pt x="531668" y="697257"/>
                </a:lnTo>
                <a:lnTo>
                  <a:pt x="527798" y="677349"/>
                </a:lnTo>
                <a:lnTo>
                  <a:pt x="523236" y="657588"/>
                </a:lnTo>
                <a:lnTo>
                  <a:pt x="517987" y="637999"/>
                </a:lnTo>
                <a:lnTo>
                  <a:pt x="512057" y="618604"/>
                </a:lnTo>
                <a:lnTo>
                  <a:pt x="505455" y="599429"/>
                </a:lnTo>
                <a:lnTo>
                  <a:pt x="498187" y="580495"/>
                </a:lnTo>
                <a:lnTo>
                  <a:pt x="490262" y="561827"/>
                </a:lnTo>
                <a:lnTo>
                  <a:pt x="481692" y="543446"/>
                </a:lnTo>
                <a:lnTo>
                  <a:pt x="472484" y="525376"/>
                </a:lnTo>
                <a:lnTo>
                  <a:pt x="462652" y="507638"/>
                </a:lnTo>
                <a:lnTo>
                  <a:pt x="452207" y="490255"/>
                </a:lnTo>
                <a:lnTo>
                  <a:pt x="441161" y="473246"/>
                </a:lnTo>
                <a:lnTo>
                  <a:pt x="429529" y="456633"/>
                </a:lnTo>
                <a:lnTo>
                  <a:pt x="417324" y="440436"/>
                </a:lnTo>
                <a:lnTo>
                  <a:pt x="404561" y="424675"/>
                </a:lnTo>
                <a:lnTo>
                  <a:pt x="391255" y="409369"/>
                </a:lnTo>
                <a:lnTo>
                  <a:pt x="377424" y="394537"/>
                </a:lnTo>
                <a:lnTo>
                  <a:pt x="363084" y="380197"/>
                </a:lnTo>
                <a:lnTo>
                  <a:pt x="348251" y="366365"/>
                </a:lnTo>
                <a:lnTo>
                  <a:pt x="332945" y="353060"/>
                </a:lnTo>
                <a:lnTo>
                  <a:pt x="317184" y="340297"/>
                </a:lnTo>
                <a:lnTo>
                  <a:pt x="300988" y="328092"/>
                </a:lnTo>
                <a:lnTo>
                  <a:pt x="284375" y="316459"/>
                </a:lnTo>
                <a:lnTo>
                  <a:pt x="267366" y="305414"/>
                </a:lnTo>
                <a:lnTo>
                  <a:pt x="249982" y="294969"/>
                </a:lnTo>
                <a:lnTo>
                  <a:pt x="232244" y="285136"/>
                </a:lnTo>
                <a:lnTo>
                  <a:pt x="214174" y="275929"/>
                </a:lnTo>
                <a:lnTo>
                  <a:pt x="195794" y="267358"/>
                </a:lnTo>
                <a:lnTo>
                  <a:pt x="177126" y="259434"/>
                </a:lnTo>
                <a:lnTo>
                  <a:pt x="158192" y="252166"/>
                </a:lnTo>
                <a:lnTo>
                  <a:pt x="139016" y="245563"/>
                </a:lnTo>
                <a:lnTo>
                  <a:pt x="119622" y="239634"/>
                </a:lnTo>
                <a:lnTo>
                  <a:pt x="100032" y="234385"/>
                </a:lnTo>
                <a:lnTo>
                  <a:pt x="80272" y="229823"/>
                </a:lnTo>
                <a:lnTo>
                  <a:pt x="60364" y="225953"/>
                </a:lnTo>
                <a:lnTo>
                  <a:pt x="40333" y="222780"/>
                </a:lnTo>
                <a:lnTo>
                  <a:pt x="20203" y="220309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EDE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diagram-path-335">
            <a:extLst xmlns:a="http://schemas.openxmlformats.org/drawingml/2006/main">
              <a:ext uri="{FF2B5EF4-FFF2-40B4-BE49-F238E27FC236}">
                <a16:creationId xmlns:a16="http://schemas.microsoft.com/office/drawing/2014/main" id="{46A53AB2-669B-4312-A989-BE399334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2909" y="3222049"/>
            <a:ext cx="1005067" cy="1005067"/>
          </a:xfrm>
          <a:custGeom xmlns:a="http://schemas.openxmlformats.org/drawingml/2006/main">
            <a:pathLst>
              <a:path w="1005067" h="1005067">
                <a:moveTo>
                  <a:pt x="15282" y="0"/>
                </a:moveTo>
                <a:lnTo>
                  <a:pt x="52377" y="3245"/>
                </a:lnTo>
                <a:lnTo>
                  <a:pt x="89336" y="7783"/>
                </a:lnTo>
                <a:lnTo>
                  <a:pt x="126114" y="13608"/>
                </a:lnTo>
                <a:lnTo>
                  <a:pt x="162666" y="20713"/>
                </a:lnTo>
                <a:lnTo>
                  <a:pt x="198948" y="29090"/>
                </a:lnTo>
                <a:lnTo>
                  <a:pt x="234916" y="38727"/>
                </a:lnTo>
                <a:lnTo>
                  <a:pt x="270525" y="49614"/>
                </a:lnTo>
                <a:lnTo>
                  <a:pt x="305733" y="61737"/>
                </a:lnTo>
                <a:lnTo>
                  <a:pt x="340496" y="75082"/>
                </a:lnTo>
                <a:lnTo>
                  <a:pt x="374772" y="89631"/>
                </a:lnTo>
                <a:lnTo>
                  <a:pt x="408520" y="105368"/>
                </a:lnTo>
                <a:lnTo>
                  <a:pt x="441698" y="122273"/>
                </a:lnTo>
                <a:lnTo>
                  <a:pt x="474266" y="140325"/>
                </a:lnTo>
                <a:lnTo>
                  <a:pt x="506184" y="159504"/>
                </a:lnTo>
                <a:lnTo>
                  <a:pt x="537413" y="179784"/>
                </a:lnTo>
                <a:lnTo>
                  <a:pt x="567915" y="201142"/>
                </a:lnTo>
                <a:lnTo>
                  <a:pt x="597653" y="223551"/>
                </a:lnTo>
                <a:lnTo>
                  <a:pt x="626592" y="246985"/>
                </a:lnTo>
                <a:lnTo>
                  <a:pt x="654694" y="271414"/>
                </a:lnTo>
                <a:lnTo>
                  <a:pt x="681927" y="296810"/>
                </a:lnTo>
                <a:lnTo>
                  <a:pt x="708257" y="323140"/>
                </a:lnTo>
                <a:lnTo>
                  <a:pt x="733653" y="350373"/>
                </a:lnTo>
                <a:lnTo>
                  <a:pt x="758082" y="378476"/>
                </a:lnTo>
                <a:lnTo>
                  <a:pt x="781516" y="407414"/>
                </a:lnTo>
                <a:lnTo>
                  <a:pt x="803925" y="437152"/>
                </a:lnTo>
                <a:lnTo>
                  <a:pt x="825283" y="467654"/>
                </a:lnTo>
                <a:lnTo>
                  <a:pt x="845563" y="498883"/>
                </a:lnTo>
                <a:lnTo>
                  <a:pt x="864742" y="530801"/>
                </a:lnTo>
                <a:lnTo>
                  <a:pt x="882794" y="563369"/>
                </a:lnTo>
                <a:lnTo>
                  <a:pt x="899699" y="596547"/>
                </a:lnTo>
                <a:lnTo>
                  <a:pt x="915436" y="630295"/>
                </a:lnTo>
                <a:lnTo>
                  <a:pt x="929985" y="664571"/>
                </a:lnTo>
                <a:lnTo>
                  <a:pt x="943330" y="699334"/>
                </a:lnTo>
                <a:lnTo>
                  <a:pt x="955453" y="734542"/>
                </a:lnTo>
                <a:lnTo>
                  <a:pt x="966340" y="770151"/>
                </a:lnTo>
                <a:lnTo>
                  <a:pt x="975977" y="806119"/>
                </a:lnTo>
                <a:lnTo>
                  <a:pt x="984354" y="842401"/>
                </a:lnTo>
                <a:lnTo>
                  <a:pt x="991459" y="878953"/>
                </a:lnTo>
                <a:lnTo>
                  <a:pt x="997284" y="915731"/>
                </a:lnTo>
                <a:lnTo>
                  <a:pt x="1001822" y="952690"/>
                </a:lnTo>
                <a:lnTo>
                  <a:pt x="1005067" y="989785"/>
                </a:lnTo>
                <a:lnTo>
                  <a:pt x="786526" y="1005067"/>
                </a:lnTo>
                <a:lnTo>
                  <a:pt x="783947" y="975590"/>
                </a:lnTo>
                <a:lnTo>
                  <a:pt x="780341" y="946221"/>
                </a:lnTo>
                <a:lnTo>
                  <a:pt x="775712" y="916995"/>
                </a:lnTo>
                <a:lnTo>
                  <a:pt x="770066" y="887949"/>
                </a:lnTo>
                <a:lnTo>
                  <a:pt x="763410" y="859118"/>
                </a:lnTo>
                <a:lnTo>
                  <a:pt x="755751" y="830537"/>
                </a:lnTo>
                <a:lnTo>
                  <a:pt x="747100" y="802240"/>
                </a:lnTo>
                <a:lnTo>
                  <a:pt x="737467" y="774262"/>
                </a:lnTo>
                <a:lnTo>
                  <a:pt x="726863" y="746638"/>
                </a:lnTo>
                <a:lnTo>
                  <a:pt x="715301" y="719401"/>
                </a:lnTo>
                <a:lnTo>
                  <a:pt x="702796" y="692583"/>
                </a:lnTo>
                <a:lnTo>
                  <a:pt x="689362" y="666219"/>
                </a:lnTo>
                <a:lnTo>
                  <a:pt x="675017" y="640339"/>
                </a:lnTo>
                <a:lnTo>
                  <a:pt x="659777" y="614976"/>
                </a:lnTo>
                <a:lnTo>
                  <a:pt x="643662" y="590160"/>
                </a:lnTo>
                <a:lnTo>
                  <a:pt x="626690" y="565921"/>
                </a:lnTo>
                <a:lnTo>
                  <a:pt x="608882" y="542290"/>
                </a:lnTo>
                <a:lnTo>
                  <a:pt x="590261" y="519294"/>
                </a:lnTo>
                <a:lnTo>
                  <a:pt x="570848" y="496963"/>
                </a:lnTo>
                <a:lnTo>
                  <a:pt x="550668" y="475322"/>
                </a:lnTo>
                <a:lnTo>
                  <a:pt x="529745" y="454399"/>
                </a:lnTo>
                <a:lnTo>
                  <a:pt x="508104" y="434219"/>
                </a:lnTo>
                <a:lnTo>
                  <a:pt x="485773" y="414806"/>
                </a:lnTo>
                <a:lnTo>
                  <a:pt x="462777" y="396185"/>
                </a:lnTo>
                <a:lnTo>
                  <a:pt x="439146" y="378377"/>
                </a:lnTo>
                <a:lnTo>
                  <a:pt x="414907" y="361405"/>
                </a:lnTo>
                <a:lnTo>
                  <a:pt x="390092" y="345290"/>
                </a:lnTo>
                <a:lnTo>
                  <a:pt x="364728" y="330050"/>
                </a:lnTo>
                <a:lnTo>
                  <a:pt x="338848" y="315705"/>
                </a:lnTo>
                <a:lnTo>
                  <a:pt x="312484" y="302271"/>
                </a:lnTo>
                <a:lnTo>
                  <a:pt x="285667" y="289766"/>
                </a:lnTo>
                <a:lnTo>
                  <a:pt x="258429" y="278204"/>
                </a:lnTo>
                <a:lnTo>
                  <a:pt x="230805" y="267600"/>
                </a:lnTo>
                <a:lnTo>
                  <a:pt x="202827" y="257967"/>
                </a:lnTo>
                <a:lnTo>
                  <a:pt x="174530" y="249316"/>
                </a:lnTo>
                <a:lnTo>
                  <a:pt x="145949" y="241657"/>
                </a:lnTo>
                <a:lnTo>
                  <a:pt x="117118" y="235001"/>
                </a:lnTo>
                <a:lnTo>
                  <a:pt x="88072" y="229355"/>
                </a:lnTo>
                <a:lnTo>
                  <a:pt x="58846" y="224726"/>
                </a:lnTo>
                <a:lnTo>
                  <a:pt x="29477" y="221120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diagram-path-336">
            <a:extLst xmlns:a="http://schemas.openxmlformats.org/drawingml/2006/main">
              <a:ext uri="{FF2B5EF4-FFF2-40B4-BE49-F238E27FC236}">
                <a16:creationId xmlns:a16="http://schemas.microsoft.com/office/drawing/2014/main" id="{8CEEAC6A-88FC-4A2B-AC7F-E66CC9B0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513" y="2955998"/>
            <a:ext cx="1252513" cy="1252513"/>
          </a:xfrm>
          <a:custGeom xmlns:a="http://schemas.openxmlformats.org/drawingml/2006/main">
            <a:pathLst>
              <a:path w="1252513" h="1252513">
                <a:moveTo>
                  <a:pt x="15282" y="0"/>
                </a:moveTo>
                <a:lnTo>
                  <a:pt x="61650" y="4057"/>
                </a:lnTo>
                <a:lnTo>
                  <a:pt x="107849" y="9729"/>
                </a:lnTo>
                <a:lnTo>
                  <a:pt x="153821" y="17011"/>
                </a:lnTo>
                <a:lnTo>
                  <a:pt x="199512" y="25892"/>
                </a:lnTo>
                <a:lnTo>
                  <a:pt x="244864" y="36362"/>
                </a:lnTo>
                <a:lnTo>
                  <a:pt x="289824" y="48409"/>
                </a:lnTo>
                <a:lnTo>
                  <a:pt x="334336" y="62018"/>
                </a:lnTo>
                <a:lnTo>
                  <a:pt x="378346" y="77172"/>
                </a:lnTo>
                <a:lnTo>
                  <a:pt x="421800" y="93852"/>
                </a:lnTo>
                <a:lnTo>
                  <a:pt x="464645" y="112039"/>
                </a:lnTo>
                <a:lnTo>
                  <a:pt x="506830" y="131710"/>
                </a:lnTo>
                <a:lnTo>
                  <a:pt x="548302" y="152841"/>
                </a:lnTo>
                <a:lnTo>
                  <a:pt x="589012" y="175407"/>
                </a:lnTo>
                <a:lnTo>
                  <a:pt x="628909" y="199380"/>
                </a:lnTo>
                <a:lnTo>
                  <a:pt x="667945" y="224730"/>
                </a:lnTo>
                <a:lnTo>
                  <a:pt x="706073" y="251427"/>
                </a:lnTo>
                <a:lnTo>
                  <a:pt x="743246" y="279439"/>
                </a:lnTo>
                <a:lnTo>
                  <a:pt x="779419" y="308731"/>
                </a:lnTo>
                <a:lnTo>
                  <a:pt x="814547" y="339268"/>
                </a:lnTo>
                <a:lnTo>
                  <a:pt x="848589" y="371012"/>
                </a:lnTo>
                <a:lnTo>
                  <a:pt x="881501" y="403925"/>
                </a:lnTo>
                <a:lnTo>
                  <a:pt x="913245" y="437966"/>
                </a:lnTo>
                <a:lnTo>
                  <a:pt x="943782" y="473094"/>
                </a:lnTo>
                <a:lnTo>
                  <a:pt x="973074" y="509267"/>
                </a:lnTo>
                <a:lnTo>
                  <a:pt x="1001086" y="546440"/>
                </a:lnTo>
                <a:lnTo>
                  <a:pt x="1027783" y="584568"/>
                </a:lnTo>
                <a:lnTo>
                  <a:pt x="1053134" y="623604"/>
                </a:lnTo>
                <a:lnTo>
                  <a:pt x="1077107" y="663502"/>
                </a:lnTo>
                <a:lnTo>
                  <a:pt x="1099672" y="704211"/>
                </a:lnTo>
                <a:lnTo>
                  <a:pt x="1120804" y="745684"/>
                </a:lnTo>
                <a:lnTo>
                  <a:pt x="1140475" y="787868"/>
                </a:lnTo>
                <a:lnTo>
                  <a:pt x="1158661" y="830714"/>
                </a:lnTo>
                <a:lnTo>
                  <a:pt x="1175342" y="874168"/>
                </a:lnTo>
                <a:lnTo>
                  <a:pt x="1190496" y="918177"/>
                </a:lnTo>
                <a:lnTo>
                  <a:pt x="1204104" y="962689"/>
                </a:lnTo>
                <a:lnTo>
                  <a:pt x="1216151" y="1007649"/>
                </a:lnTo>
                <a:lnTo>
                  <a:pt x="1226621" y="1053001"/>
                </a:lnTo>
                <a:lnTo>
                  <a:pt x="1235503" y="1098692"/>
                </a:lnTo>
                <a:lnTo>
                  <a:pt x="1242784" y="1144664"/>
                </a:lnTo>
                <a:lnTo>
                  <a:pt x="1248457" y="1190863"/>
                </a:lnTo>
                <a:lnTo>
                  <a:pt x="1252513" y="1237231"/>
                </a:lnTo>
                <a:lnTo>
                  <a:pt x="1033972" y="1252513"/>
                </a:lnTo>
                <a:lnTo>
                  <a:pt x="1030582" y="1213763"/>
                </a:lnTo>
                <a:lnTo>
                  <a:pt x="1025841" y="1175154"/>
                </a:lnTo>
                <a:lnTo>
                  <a:pt x="1019756" y="1136734"/>
                </a:lnTo>
                <a:lnTo>
                  <a:pt x="1012334" y="1098550"/>
                </a:lnTo>
                <a:lnTo>
                  <a:pt x="1003583" y="1060648"/>
                </a:lnTo>
                <a:lnTo>
                  <a:pt x="993516" y="1023075"/>
                </a:lnTo>
                <a:lnTo>
                  <a:pt x="982143" y="985875"/>
                </a:lnTo>
                <a:lnTo>
                  <a:pt x="969479" y="949096"/>
                </a:lnTo>
                <a:lnTo>
                  <a:pt x="955539" y="912781"/>
                </a:lnTo>
                <a:lnTo>
                  <a:pt x="940340" y="876974"/>
                </a:lnTo>
                <a:lnTo>
                  <a:pt x="923900" y="841720"/>
                </a:lnTo>
                <a:lnTo>
                  <a:pt x="906241" y="807061"/>
                </a:lnTo>
                <a:lnTo>
                  <a:pt x="887382" y="773039"/>
                </a:lnTo>
                <a:lnTo>
                  <a:pt x="867348" y="739696"/>
                </a:lnTo>
                <a:lnTo>
                  <a:pt x="846162" y="707073"/>
                </a:lnTo>
                <a:lnTo>
                  <a:pt x="823850" y="675209"/>
                </a:lnTo>
                <a:lnTo>
                  <a:pt x="800441" y="644143"/>
                </a:lnTo>
                <a:lnTo>
                  <a:pt x="775961" y="613913"/>
                </a:lnTo>
                <a:lnTo>
                  <a:pt x="750441" y="584556"/>
                </a:lnTo>
                <a:lnTo>
                  <a:pt x="723912" y="556107"/>
                </a:lnTo>
                <a:lnTo>
                  <a:pt x="696406" y="528601"/>
                </a:lnTo>
                <a:lnTo>
                  <a:pt x="667958" y="502072"/>
                </a:lnTo>
                <a:lnTo>
                  <a:pt x="638600" y="476553"/>
                </a:lnTo>
                <a:lnTo>
                  <a:pt x="608370" y="452073"/>
                </a:lnTo>
                <a:lnTo>
                  <a:pt x="577304" y="428663"/>
                </a:lnTo>
                <a:lnTo>
                  <a:pt x="545440" y="406351"/>
                </a:lnTo>
                <a:lnTo>
                  <a:pt x="512817" y="385166"/>
                </a:lnTo>
                <a:lnTo>
                  <a:pt x="479474" y="365131"/>
                </a:lnTo>
                <a:lnTo>
                  <a:pt x="445452" y="346273"/>
                </a:lnTo>
                <a:lnTo>
                  <a:pt x="410793" y="328613"/>
                </a:lnTo>
                <a:lnTo>
                  <a:pt x="375539" y="312174"/>
                </a:lnTo>
                <a:lnTo>
                  <a:pt x="339733" y="296975"/>
                </a:lnTo>
                <a:lnTo>
                  <a:pt x="303417" y="283035"/>
                </a:lnTo>
                <a:lnTo>
                  <a:pt x="266638" y="270371"/>
                </a:lnTo>
                <a:lnTo>
                  <a:pt x="229439" y="258998"/>
                </a:lnTo>
                <a:lnTo>
                  <a:pt x="191865" y="248930"/>
                </a:lnTo>
                <a:lnTo>
                  <a:pt x="153964" y="240180"/>
                </a:lnTo>
                <a:lnTo>
                  <a:pt x="115780" y="232757"/>
                </a:lnTo>
                <a:lnTo>
                  <a:pt x="77360" y="226672"/>
                </a:lnTo>
                <a:lnTo>
                  <a:pt x="38751" y="221932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EDE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diagram-path-337">
            <a:extLst xmlns:a="http://schemas.openxmlformats.org/drawingml/2006/main">
              <a:ext uri="{FF2B5EF4-FFF2-40B4-BE49-F238E27FC236}">
                <a16:creationId xmlns:a16="http://schemas.microsoft.com/office/drawing/2014/main" id="{9813BD75-61E8-4B67-8415-6CD93DAF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17" y="2689948"/>
            <a:ext cx="1499960" cy="1499960"/>
          </a:xfrm>
          <a:custGeom xmlns:a="http://schemas.openxmlformats.org/drawingml/2006/main">
            <a:pathLst>
              <a:path w="1499960" h="1499960">
                <a:moveTo>
                  <a:pt x="15282" y="0"/>
                </a:moveTo>
                <a:lnTo>
                  <a:pt x="70924" y="4868"/>
                </a:lnTo>
                <a:lnTo>
                  <a:pt x="126362" y="11675"/>
                </a:lnTo>
                <a:lnTo>
                  <a:pt x="181529" y="20413"/>
                </a:lnTo>
                <a:lnTo>
                  <a:pt x="236358" y="31070"/>
                </a:lnTo>
                <a:lnTo>
                  <a:pt x="290781" y="43635"/>
                </a:lnTo>
                <a:lnTo>
                  <a:pt x="344732" y="58091"/>
                </a:lnTo>
                <a:lnTo>
                  <a:pt x="398147" y="74421"/>
                </a:lnTo>
                <a:lnTo>
                  <a:pt x="450958" y="92606"/>
                </a:lnTo>
                <a:lnTo>
                  <a:pt x="503103" y="112622"/>
                </a:lnTo>
                <a:lnTo>
                  <a:pt x="554518" y="134447"/>
                </a:lnTo>
                <a:lnTo>
                  <a:pt x="605139" y="158052"/>
                </a:lnTo>
                <a:lnTo>
                  <a:pt x="654906" y="183409"/>
                </a:lnTo>
                <a:lnTo>
                  <a:pt x="703758" y="210488"/>
                </a:lnTo>
                <a:lnTo>
                  <a:pt x="751634" y="239255"/>
                </a:lnTo>
                <a:lnTo>
                  <a:pt x="798478" y="269676"/>
                </a:lnTo>
                <a:lnTo>
                  <a:pt x="844232" y="301713"/>
                </a:lnTo>
                <a:lnTo>
                  <a:pt x="888839" y="335327"/>
                </a:lnTo>
                <a:lnTo>
                  <a:pt x="932246" y="370478"/>
                </a:lnTo>
                <a:lnTo>
                  <a:pt x="974400" y="407122"/>
                </a:lnTo>
                <a:lnTo>
                  <a:pt x="1015250" y="445214"/>
                </a:lnTo>
                <a:lnTo>
                  <a:pt x="1054745" y="484710"/>
                </a:lnTo>
                <a:lnTo>
                  <a:pt x="1092838" y="525559"/>
                </a:lnTo>
                <a:lnTo>
                  <a:pt x="1129482" y="567713"/>
                </a:lnTo>
                <a:lnTo>
                  <a:pt x="1164632" y="611121"/>
                </a:lnTo>
                <a:lnTo>
                  <a:pt x="1198247" y="655728"/>
                </a:lnTo>
                <a:lnTo>
                  <a:pt x="1230284" y="701482"/>
                </a:lnTo>
                <a:lnTo>
                  <a:pt x="1260704" y="748325"/>
                </a:lnTo>
                <a:lnTo>
                  <a:pt x="1289471" y="796202"/>
                </a:lnTo>
                <a:lnTo>
                  <a:pt x="1316550" y="845054"/>
                </a:lnTo>
                <a:lnTo>
                  <a:pt x="1341908" y="894820"/>
                </a:lnTo>
                <a:lnTo>
                  <a:pt x="1365513" y="945442"/>
                </a:lnTo>
                <a:lnTo>
                  <a:pt x="1387337" y="996857"/>
                </a:lnTo>
                <a:lnTo>
                  <a:pt x="1407354" y="1049001"/>
                </a:lnTo>
                <a:lnTo>
                  <a:pt x="1425538" y="1101813"/>
                </a:lnTo>
                <a:lnTo>
                  <a:pt x="1441869" y="1155227"/>
                </a:lnTo>
                <a:lnTo>
                  <a:pt x="1456325" y="1209179"/>
                </a:lnTo>
                <a:lnTo>
                  <a:pt x="1468889" y="1263602"/>
                </a:lnTo>
                <a:lnTo>
                  <a:pt x="1479547" y="1318430"/>
                </a:lnTo>
                <a:lnTo>
                  <a:pt x="1488285" y="1373597"/>
                </a:lnTo>
                <a:lnTo>
                  <a:pt x="1495092" y="1429036"/>
                </a:lnTo>
                <a:lnTo>
                  <a:pt x="1499960" y="1484678"/>
                </a:lnTo>
                <a:lnTo>
                  <a:pt x="1281418" y="1499960"/>
                </a:lnTo>
                <a:lnTo>
                  <a:pt x="1277217" y="1451935"/>
                </a:lnTo>
                <a:lnTo>
                  <a:pt x="1271342" y="1404087"/>
                </a:lnTo>
                <a:lnTo>
                  <a:pt x="1263800" y="1356472"/>
                </a:lnTo>
                <a:lnTo>
                  <a:pt x="1254602" y="1309150"/>
                </a:lnTo>
                <a:lnTo>
                  <a:pt x="1243757" y="1262178"/>
                </a:lnTo>
                <a:lnTo>
                  <a:pt x="1231280" y="1215612"/>
                </a:lnTo>
                <a:lnTo>
                  <a:pt x="1217186" y="1169511"/>
                </a:lnTo>
                <a:lnTo>
                  <a:pt x="1201491" y="1123929"/>
                </a:lnTo>
                <a:lnTo>
                  <a:pt x="1184214" y="1078923"/>
                </a:lnTo>
                <a:lnTo>
                  <a:pt x="1165378" y="1034548"/>
                </a:lnTo>
                <a:lnTo>
                  <a:pt x="1145005" y="990857"/>
                </a:lnTo>
                <a:lnTo>
                  <a:pt x="1123119" y="947903"/>
                </a:lnTo>
                <a:lnTo>
                  <a:pt x="1099747" y="905739"/>
                </a:lnTo>
                <a:lnTo>
                  <a:pt x="1074918" y="864417"/>
                </a:lnTo>
                <a:lnTo>
                  <a:pt x="1048662" y="823987"/>
                </a:lnTo>
                <a:lnTo>
                  <a:pt x="1021011" y="784497"/>
                </a:lnTo>
                <a:lnTo>
                  <a:pt x="991999" y="745997"/>
                </a:lnTo>
                <a:lnTo>
                  <a:pt x="961661" y="708532"/>
                </a:lnTo>
                <a:lnTo>
                  <a:pt x="930033" y="672149"/>
                </a:lnTo>
                <a:lnTo>
                  <a:pt x="897156" y="636892"/>
                </a:lnTo>
                <a:lnTo>
                  <a:pt x="863068" y="602804"/>
                </a:lnTo>
                <a:lnTo>
                  <a:pt x="827811" y="569926"/>
                </a:lnTo>
                <a:lnTo>
                  <a:pt x="791428" y="538299"/>
                </a:lnTo>
                <a:lnTo>
                  <a:pt x="753963" y="507961"/>
                </a:lnTo>
                <a:lnTo>
                  <a:pt x="715462" y="478948"/>
                </a:lnTo>
                <a:lnTo>
                  <a:pt x="675973" y="451297"/>
                </a:lnTo>
                <a:lnTo>
                  <a:pt x="635542" y="425042"/>
                </a:lnTo>
                <a:lnTo>
                  <a:pt x="594220" y="400213"/>
                </a:lnTo>
                <a:lnTo>
                  <a:pt x="552057" y="376841"/>
                </a:lnTo>
                <a:lnTo>
                  <a:pt x="509103" y="354955"/>
                </a:lnTo>
                <a:lnTo>
                  <a:pt x="465412" y="334582"/>
                </a:lnTo>
                <a:lnTo>
                  <a:pt x="421036" y="315745"/>
                </a:lnTo>
                <a:lnTo>
                  <a:pt x="376030" y="298469"/>
                </a:lnTo>
                <a:lnTo>
                  <a:pt x="330449" y="282774"/>
                </a:lnTo>
                <a:lnTo>
                  <a:pt x="284347" y="268679"/>
                </a:lnTo>
                <a:lnTo>
                  <a:pt x="237782" y="256202"/>
                </a:lnTo>
                <a:lnTo>
                  <a:pt x="190810" y="245358"/>
                </a:lnTo>
                <a:lnTo>
                  <a:pt x="143487" y="236159"/>
                </a:lnTo>
                <a:lnTo>
                  <a:pt x="95873" y="228618"/>
                </a:lnTo>
                <a:lnTo>
                  <a:pt x="48024" y="222743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diagram-path-338">
            <a:extLst xmlns:a="http://schemas.openxmlformats.org/drawingml/2006/main">
              <a:ext uri="{FF2B5EF4-FFF2-40B4-BE49-F238E27FC236}">
                <a16:creationId xmlns:a16="http://schemas.microsoft.com/office/drawing/2014/main" id="{2401DCAF-CD42-41EA-9C8E-3D2D6B44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721" y="2423898"/>
            <a:ext cx="1747406" cy="1747406"/>
          </a:xfrm>
          <a:custGeom xmlns:a="http://schemas.openxmlformats.org/drawingml/2006/main">
            <a:pathLst>
              <a:path w="1747406" h="1747406">
                <a:moveTo>
                  <a:pt x="15282" y="0"/>
                </a:moveTo>
                <a:lnTo>
                  <a:pt x="80198" y="5679"/>
                </a:lnTo>
                <a:lnTo>
                  <a:pt x="144876" y="13621"/>
                </a:lnTo>
                <a:lnTo>
                  <a:pt x="209237" y="23815"/>
                </a:lnTo>
                <a:lnTo>
                  <a:pt x="273204" y="36249"/>
                </a:lnTo>
                <a:lnTo>
                  <a:pt x="336698" y="50907"/>
                </a:lnTo>
                <a:lnTo>
                  <a:pt x="399641" y="67773"/>
                </a:lnTo>
                <a:lnTo>
                  <a:pt x="461957" y="86825"/>
                </a:lnTo>
                <a:lnTo>
                  <a:pt x="523571" y="108040"/>
                </a:lnTo>
                <a:lnTo>
                  <a:pt x="584407" y="131393"/>
                </a:lnTo>
                <a:lnTo>
                  <a:pt x="644390" y="156854"/>
                </a:lnTo>
                <a:lnTo>
                  <a:pt x="703449" y="184394"/>
                </a:lnTo>
                <a:lnTo>
                  <a:pt x="761510" y="213977"/>
                </a:lnTo>
                <a:lnTo>
                  <a:pt x="818504" y="245569"/>
                </a:lnTo>
                <a:lnTo>
                  <a:pt x="874360" y="279131"/>
                </a:lnTo>
                <a:lnTo>
                  <a:pt x="929011" y="314622"/>
                </a:lnTo>
                <a:lnTo>
                  <a:pt x="982390" y="351998"/>
                </a:lnTo>
                <a:lnTo>
                  <a:pt x="1034432" y="391215"/>
                </a:lnTo>
                <a:lnTo>
                  <a:pt x="1085074" y="432224"/>
                </a:lnTo>
                <a:lnTo>
                  <a:pt x="1134253" y="474975"/>
                </a:lnTo>
                <a:lnTo>
                  <a:pt x="1181911" y="519417"/>
                </a:lnTo>
                <a:lnTo>
                  <a:pt x="1227989" y="565495"/>
                </a:lnTo>
                <a:lnTo>
                  <a:pt x="1272431" y="613152"/>
                </a:lnTo>
                <a:lnTo>
                  <a:pt x="1315182" y="662332"/>
                </a:lnTo>
                <a:lnTo>
                  <a:pt x="1356191" y="712974"/>
                </a:lnTo>
                <a:lnTo>
                  <a:pt x="1395407" y="765016"/>
                </a:lnTo>
                <a:lnTo>
                  <a:pt x="1432784" y="818395"/>
                </a:lnTo>
                <a:lnTo>
                  <a:pt x="1468275" y="873046"/>
                </a:lnTo>
                <a:lnTo>
                  <a:pt x="1501836" y="928902"/>
                </a:lnTo>
                <a:lnTo>
                  <a:pt x="1533428" y="985896"/>
                </a:lnTo>
                <a:lnTo>
                  <a:pt x="1563012" y="1043957"/>
                </a:lnTo>
                <a:lnTo>
                  <a:pt x="1590552" y="1103016"/>
                </a:lnTo>
                <a:lnTo>
                  <a:pt x="1616013" y="1162999"/>
                </a:lnTo>
                <a:lnTo>
                  <a:pt x="1639366" y="1223835"/>
                </a:lnTo>
                <a:lnTo>
                  <a:pt x="1660581" y="1285448"/>
                </a:lnTo>
                <a:lnTo>
                  <a:pt x="1679633" y="1347765"/>
                </a:lnTo>
                <a:lnTo>
                  <a:pt x="1696499" y="1410708"/>
                </a:lnTo>
                <a:lnTo>
                  <a:pt x="1711157" y="1474202"/>
                </a:lnTo>
                <a:lnTo>
                  <a:pt x="1723591" y="1538169"/>
                </a:lnTo>
                <a:lnTo>
                  <a:pt x="1733785" y="1602530"/>
                </a:lnTo>
                <a:lnTo>
                  <a:pt x="1741726" y="1667208"/>
                </a:lnTo>
                <a:lnTo>
                  <a:pt x="1747406" y="1732124"/>
                </a:lnTo>
                <a:lnTo>
                  <a:pt x="1528865" y="1747406"/>
                </a:lnTo>
                <a:lnTo>
                  <a:pt x="1523852" y="1690108"/>
                </a:lnTo>
                <a:lnTo>
                  <a:pt x="1516842" y="1633019"/>
                </a:lnTo>
                <a:lnTo>
                  <a:pt x="1507844" y="1576211"/>
                </a:lnTo>
                <a:lnTo>
                  <a:pt x="1496870" y="1519750"/>
                </a:lnTo>
                <a:lnTo>
                  <a:pt x="1483931" y="1463707"/>
                </a:lnTo>
                <a:lnTo>
                  <a:pt x="1469045" y="1408150"/>
                </a:lnTo>
                <a:lnTo>
                  <a:pt x="1452228" y="1353146"/>
                </a:lnTo>
                <a:lnTo>
                  <a:pt x="1433503" y="1298763"/>
                </a:lnTo>
                <a:lnTo>
                  <a:pt x="1412890" y="1245066"/>
                </a:lnTo>
                <a:lnTo>
                  <a:pt x="1390417" y="1192122"/>
                </a:lnTo>
                <a:lnTo>
                  <a:pt x="1366109" y="1139993"/>
                </a:lnTo>
                <a:lnTo>
                  <a:pt x="1339997" y="1088745"/>
                </a:lnTo>
                <a:lnTo>
                  <a:pt x="1312112" y="1038440"/>
                </a:lnTo>
                <a:lnTo>
                  <a:pt x="1282488" y="989138"/>
                </a:lnTo>
                <a:lnTo>
                  <a:pt x="1251162" y="940900"/>
                </a:lnTo>
                <a:lnTo>
                  <a:pt x="1218172" y="893785"/>
                </a:lnTo>
                <a:lnTo>
                  <a:pt x="1183557" y="847850"/>
                </a:lnTo>
                <a:lnTo>
                  <a:pt x="1147361" y="803151"/>
                </a:lnTo>
                <a:lnTo>
                  <a:pt x="1109626" y="759742"/>
                </a:lnTo>
                <a:lnTo>
                  <a:pt x="1070400" y="717677"/>
                </a:lnTo>
                <a:lnTo>
                  <a:pt x="1029729" y="677006"/>
                </a:lnTo>
                <a:lnTo>
                  <a:pt x="987664" y="637780"/>
                </a:lnTo>
                <a:lnTo>
                  <a:pt x="944255" y="600045"/>
                </a:lnTo>
                <a:lnTo>
                  <a:pt x="899556" y="563849"/>
                </a:lnTo>
                <a:lnTo>
                  <a:pt x="853621" y="529234"/>
                </a:lnTo>
                <a:lnTo>
                  <a:pt x="806506" y="496243"/>
                </a:lnTo>
                <a:lnTo>
                  <a:pt x="758268" y="464917"/>
                </a:lnTo>
                <a:lnTo>
                  <a:pt x="708966" y="435294"/>
                </a:lnTo>
                <a:lnTo>
                  <a:pt x="658661" y="407409"/>
                </a:lnTo>
                <a:lnTo>
                  <a:pt x="607412" y="381297"/>
                </a:lnTo>
                <a:lnTo>
                  <a:pt x="555284" y="356989"/>
                </a:lnTo>
                <a:lnTo>
                  <a:pt x="502340" y="334516"/>
                </a:lnTo>
                <a:lnTo>
                  <a:pt x="448643" y="313903"/>
                </a:lnTo>
                <a:lnTo>
                  <a:pt x="394259" y="295178"/>
                </a:lnTo>
                <a:lnTo>
                  <a:pt x="339256" y="278361"/>
                </a:lnTo>
                <a:lnTo>
                  <a:pt x="283698" y="263475"/>
                </a:lnTo>
                <a:lnTo>
                  <a:pt x="227656" y="250536"/>
                </a:lnTo>
                <a:lnTo>
                  <a:pt x="171195" y="239561"/>
                </a:lnTo>
                <a:lnTo>
                  <a:pt x="114386" y="230564"/>
                </a:lnTo>
                <a:lnTo>
                  <a:pt x="57298" y="223554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EDE6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diagram-path-339">
            <a:extLst xmlns:a="http://schemas.openxmlformats.org/drawingml/2006/main">
              <a:ext uri="{FF2B5EF4-FFF2-40B4-BE49-F238E27FC236}">
                <a16:creationId xmlns:a16="http://schemas.microsoft.com/office/drawing/2014/main" id="{997581CF-3539-4C0B-B867-3D19C26C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326" y="2157847"/>
            <a:ext cx="1994852" cy="1994852"/>
          </a:xfrm>
          <a:custGeom xmlns:a="http://schemas.openxmlformats.org/drawingml/2006/main">
            <a:pathLst>
              <a:path w="1994852" h="1994852">
                <a:moveTo>
                  <a:pt x="15282" y="0"/>
                </a:moveTo>
                <a:lnTo>
                  <a:pt x="89471" y="6491"/>
                </a:lnTo>
                <a:lnTo>
                  <a:pt x="163389" y="15567"/>
                </a:lnTo>
                <a:lnTo>
                  <a:pt x="236945" y="27217"/>
                </a:lnTo>
                <a:lnTo>
                  <a:pt x="310050" y="41427"/>
                </a:lnTo>
                <a:lnTo>
                  <a:pt x="382614" y="58180"/>
                </a:lnTo>
                <a:lnTo>
                  <a:pt x="454549" y="77455"/>
                </a:lnTo>
                <a:lnTo>
                  <a:pt x="525768" y="99228"/>
                </a:lnTo>
                <a:lnTo>
                  <a:pt x="596184" y="123474"/>
                </a:lnTo>
                <a:lnTo>
                  <a:pt x="665710" y="150163"/>
                </a:lnTo>
                <a:lnTo>
                  <a:pt x="734263" y="179262"/>
                </a:lnTo>
                <a:lnTo>
                  <a:pt x="801758" y="210736"/>
                </a:lnTo>
                <a:lnTo>
                  <a:pt x="868114" y="244546"/>
                </a:lnTo>
                <a:lnTo>
                  <a:pt x="933249" y="280651"/>
                </a:lnTo>
                <a:lnTo>
                  <a:pt x="997085" y="319007"/>
                </a:lnTo>
                <a:lnTo>
                  <a:pt x="1059543" y="359568"/>
                </a:lnTo>
                <a:lnTo>
                  <a:pt x="1120548" y="402284"/>
                </a:lnTo>
                <a:lnTo>
                  <a:pt x="1180025" y="447103"/>
                </a:lnTo>
                <a:lnTo>
                  <a:pt x="1237901" y="493970"/>
                </a:lnTo>
                <a:lnTo>
                  <a:pt x="1294107" y="542829"/>
                </a:lnTo>
                <a:lnTo>
                  <a:pt x="1348573" y="593619"/>
                </a:lnTo>
                <a:lnTo>
                  <a:pt x="1401233" y="646280"/>
                </a:lnTo>
                <a:lnTo>
                  <a:pt x="1452023" y="700746"/>
                </a:lnTo>
                <a:lnTo>
                  <a:pt x="1500882" y="756951"/>
                </a:lnTo>
                <a:lnTo>
                  <a:pt x="1547749" y="814827"/>
                </a:lnTo>
                <a:lnTo>
                  <a:pt x="1592568" y="874304"/>
                </a:lnTo>
                <a:lnTo>
                  <a:pt x="1635284" y="935309"/>
                </a:lnTo>
                <a:lnTo>
                  <a:pt x="1675845" y="997767"/>
                </a:lnTo>
                <a:lnTo>
                  <a:pt x="1714201" y="1061603"/>
                </a:lnTo>
                <a:lnTo>
                  <a:pt x="1750306" y="1126738"/>
                </a:lnTo>
                <a:lnTo>
                  <a:pt x="1784116" y="1193094"/>
                </a:lnTo>
                <a:lnTo>
                  <a:pt x="1815590" y="1260589"/>
                </a:lnTo>
                <a:lnTo>
                  <a:pt x="1844689" y="1329142"/>
                </a:lnTo>
                <a:lnTo>
                  <a:pt x="1871378" y="1398668"/>
                </a:lnTo>
                <a:lnTo>
                  <a:pt x="1895624" y="1469084"/>
                </a:lnTo>
                <a:lnTo>
                  <a:pt x="1917397" y="1540303"/>
                </a:lnTo>
                <a:lnTo>
                  <a:pt x="1936672" y="1612238"/>
                </a:lnTo>
                <a:lnTo>
                  <a:pt x="1953425" y="1684802"/>
                </a:lnTo>
                <a:lnTo>
                  <a:pt x="1967635" y="1757907"/>
                </a:lnTo>
                <a:lnTo>
                  <a:pt x="1979285" y="1831463"/>
                </a:lnTo>
                <a:lnTo>
                  <a:pt x="1988361" y="1905381"/>
                </a:lnTo>
                <a:lnTo>
                  <a:pt x="1994852" y="1979570"/>
                </a:lnTo>
                <a:lnTo>
                  <a:pt x="1776311" y="1994852"/>
                </a:lnTo>
                <a:lnTo>
                  <a:pt x="1770487" y="1928280"/>
                </a:lnTo>
                <a:lnTo>
                  <a:pt x="1762342" y="1861952"/>
                </a:lnTo>
                <a:lnTo>
                  <a:pt x="1751889" y="1795949"/>
                </a:lnTo>
                <a:lnTo>
                  <a:pt x="1739138" y="1730351"/>
                </a:lnTo>
                <a:lnTo>
                  <a:pt x="1724105" y="1665237"/>
                </a:lnTo>
                <a:lnTo>
                  <a:pt x="1706809" y="1600688"/>
                </a:lnTo>
                <a:lnTo>
                  <a:pt x="1687271" y="1536782"/>
                </a:lnTo>
                <a:lnTo>
                  <a:pt x="1665515" y="1473597"/>
                </a:lnTo>
                <a:lnTo>
                  <a:pt x="1641566" y="1411209"/>
                </a:lnTo>
                <a:lnTo>
                  <a:pt x="1615455" y="1349695"/>
                </a:lnTo>
                <a:lnTo>
                  <a:pt x="1587213" y="1289130"/>
                </a:lnTo>
                <a:lnTo>
                  <a:pt x="1556875" y="1229588"/>
                </a:lnTo>
                <a:lnTo>
                  <a:pt x="1524477" y="1171140"/>
                </a:lnTo>
                <a:lnTo>
                  <a:pt x="1490059" y="1113859"/>
                </a:lnTo>
                <a:lnTo>
                  <a:pt x="1453663" y="1057814"/>
                </a:lnTo>
                <a:lnTo>
                  <a:pt x="1415333" y="1003073"/>
                </a:lnTo>
                <a:lnTo>
                  <a:pt x="1375116" y="949703"/>
                </a:lnTo>
                <a:lnTo>
                  <a:pt x="1333061" y="897770"/>
                </a:lnTo>
                <a:lnTo>
                  <a:pt x="1289219" y="847335"/>
                </a:lnTo>
                <a:lnTo>
                  <a:pt x="1243644" y="798462"/>
                </a:lnTo>
                <a:lnTo>
                  <a:pt x="1196390" y="751209"/>
                </a:lnTo>
                <a:lnTo>
                  <a:pt x="1147517" y="705633"/>
                </a:lnTo>
                <a:lnTo>
                  <a:pt x="1097082" y="661791"/>
                </a:lnTo>
                <a:lnTo>
                  <a:pt x="1045149" y="619736"/>
                </a:lnTo>
                <a:lnTo>
                  <a:pt x="991779" y="579519"/>
                </a:lnTo>
                <a:lnTo>
                  <a:pt x="937038" y="541189"/>
                </a:lnTo>
                <a:lnTo>
                  <a:pt x="880993" y="504793"/>
                </a:lnTo>
                <a:lnTo>
                  <a:pt x="823712" y="470375"/>
                </a:lnTo>
                <a:lnTo>
                  <a:pt x="765265" y="437977"/>
                </a:lnTo>
                <a:lnTo>
                  <a:pt x="705722" y="407639"/>
                </a:lnTo>
                <a:lnTo>
                  <a:pt x="645157" y="379397"/>
                </a:lnTo>
                <a:lnTo>
                  <a:pt x="583643" y="353286"/>
                </a:lnTo>
                <a:lnTo>
                  <a:pt x="521256" y="329338"/>
                </a:lnTo>
                <a:lnTo>
                  <a:pt x="458070" y="307581"/>
                </a:lnTo>
                <a:lnTo>
                  <a:pt x="394164" y="288043"/>
                </a:lnTo>
                <a:lnTo>
                  <a:pt x="329615" y="270747"/>
                </a:lnTo>
                <a:lnTo>
                  <a:pt x="264502" y="255715"/>
                </a:lnTo>
                <a:lnTo>
                  <a:pt x="198903" y="242964"/>
                </a:lnTo>
                <a:lnTo>
                  <a:pt x="132900" y="232510"/>
                </a:lnTo>
                <a:lnTo>
                  <a:pt x="66572" y="224366"/>
                </a:lnTo>
                <a:lnTo>
                  <a:pt x="0" y="218541"/>
                </a:lnTo>
                <a:close/>
              </a:path>
            </a:pathLst>
          </a:cu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diagram-path-340">
            <a:extLst xmlns:a="http://schemas.openxmlformats.org/drawingml/2006/main">
              <a:ext uri="{FF2B5EF4-FFF2-40B4-BE49-F238E27FC236}">
                <a16:creationId xmlns:a16="http://schemas.microsoft.com/office/drawing/2014/main" id="{F801B7E2-4D4D-454F-B43C-E9E9FE6A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5624" y="4326780"/>
            <a:ext cx="757621" cy="757621"/>
          </a:xfrm>
          <a:custGeom xmlns:a="http://schemas.openxmlformats.org/drawingml/2006/main">
            <a:pathLst>
              <a:path w="757621" h="757621">
                <a:moveTo>
                  <a:pt x="742339" y="757621"/>
                </a:moveTo>
                <a:lnTo>
                  <a:pt x="714518" y="755187"/>
                </a:lnTo>
                <a:lnTo>
                  <a:pt x="686799" y="751783"/>
                </a:lnTo>
                <a:lnTo>
                  <a:pt x="659215" y="747414"/>
                </a:lnTo>
                <a:lnTo>
                  <a:pt x="631801" y="742086"/>
                </a:lnTo>
                <a:lnTo>
                  <a:pt x="604589" y="735803"/>
                </a:lnTo>
                <a:lnTo>
                  <a:pt x="577614" y="728575"/>
                </a:lnTo>
                <a:lnTo>
                  <a:pt x="550906" y="720410"/>
                </a:lnTo>
                <a:lnTo>
                  <a:pt x="524501" y="711318"/>
                </a:lnTo>
                <a:lnTo>
                  <a:pt x="498428" y="701310"/>
                </a:lnTo>
                <a:lnTo>
                  <a:pt x="472721" y="690397"/>
                </a:lnTo>
                <a:lnTo>
                  <a:pt x="447410" y="678595"/>
                </a:lnTo>
                <a:lnTo>
                  <a:pt x="422527" y="665916"/>
                </a:lnTo>
                <a:lnTo>
                  <a:pt x="398101" y="652377"/>
                </a:lnTo>
                <a:lnTo>
                  <a:pt x="374163" y="637993"/>
                </a:lnTo>
                <a:lnTo>
                  <a:pt x="350741" y="622783"/>
                </a:lnTo>
                <a:lnTo>
                  <a:pt x="327864" y="606764"/>
                </a:lnTo>
                <a:lnTo>
                  <a:pt x="305560" y="589957"/>
                </a:lnTo>
                <a:lnTo>
                  <a:pt x="283857" y="572382"/>
                </a:lnTo>
                <a:lnTo>
                  <a:pt x="262780" y="554060"/>
                </a:lnTo>
                <a:lnTo>
                  <a:pt x="242355" y="535014"/>
                </a:lnTo>
                <a:lnTo>
                  <a:pt x="222607" y="515266"/>
                </a:lnTo>
                <a:lnTo>
                  <a:pt x="203561" y="494841"/>
                </a:lnTo>
                <a:lnTo>
                  <a:pt x="185239" y="473764"/>
                </a:lnTo>
                <a:lnTo>
                  <a:pt x="167664" y="452060"/>
                </a:lnTo>
                <a:lnTo>
                  <a:pt x="150856" y="429757"/>
                </a:lnTo>
                <a:lnTo>
                  <a:pt x="134838" y="406880"/>
                </a:lnTo>
                <a:lnTo>
                  <a:pt x="119628" y="383458"/>
                </a:lnTo>
                <a:lnTo>
                  <a:pt x="105244" y="359520"/>
                </a:lnTo>
                <a:lnTo>
                  <a:pt x="91705" y="335094"/>
                </a:lnTo>
                <a:lnTo>
                  <a:pt x="79026" y="310210"/>
                </a:lnTo>
                <a:lnTo>
                  <a:pt x="67223" y="284900"/>
                </a:lnTo>
                <a:lnTo>
                  <a:pt x="56311" y="259192"/>
                </a:lnTo>
                <a:lnTo>
                  <a:pt x="46303" y="233120"/>
                </a:lnTo>
                <a:lnTo>
                  <a:pt x="37211" y="206714"/>
                </a:lnTo>
                <a:lnTo>
                  <a:pt x="29046" y="180007"/>
                </a:lnTo>
                <a:lnTo>
                  <a:pt x="21817" y="153031"/>
                </a:lnTo>
                <a:lnTo>
                  <a:pt x="15535" y="125820"/>
                </a:lnTo>
                <a:lnTo>
                  <a:pt x="10206" y="98406"/>
                </a:lnTo>
                <a:lnTo>
                  <a:pt x="5838" y="70822"/>
                </a:lnTo>
                <a:lnTo>
                  <a:pt x="2434" y="43103"/>
                </a:lnTo>
                <a:lnTo>
                  <a:pt x="0" y="15282"/>
                </a:lnTo>
                <a:lnTo>
                  <a:pt x="218541" y="0"/>
                </a:lnTo>
                <a:lnTo>
                  <a:pt x="220309" y="20203"/>
                </a:lnTo>
                <a:lnTo>
                  <a:pt x="222780" y="40333"/>
                </a:lnTo>
                <a:lnTo>
                  <a:pt x="225953" y="60364"/>
                </a:lnTo>
                <a:lnTo>
                  <a:pt x="229823" y="80272"/>
                </a:lnTo>
                <a:lnTo>
                  <a:pt x="234385" y="100032"/>
                </a:lnTo>
                <a:lnTo>
                  <a:pt x="239634" y="119622"/>
                </a:lnTo>
                <a:lnTo>
                  <a:pt x="245563" y="139016"/>
                </a:lnTo>
                <a:lnTo>
                  <a:pt x="252166" y="158192"/>
                </a:lnTo>
                <a:lnTo>
                  <a:pt x="259434" y="177126"/>
                </a:lnTo>
                <a:lnTo>
                  <a:pt x="267358" y="195794"/>
                </a:lnTo>
                <a:lnTo>
                  <a:pt x="275929" y="214174"/>
                </a:lnTo>
                <a:lnTo>
                  <a:pt x="285136" y="232244"/>
                </a:lnTo>
                <a:lnTo>
                  <a:pt x="294969" y="249982"/>
                </a:lnTo>
                <a:lnTo>
                  <a:pt x="305414" y="267366"/>
                </a:lnTo>
                <a:lnTo>
                  <a:pt x="316459" y="284375"/>
                </a:lnTo>
                <a:lnTo>
                  <a:pt x="328092" y="300988"/>
                </a:lnTo>
                <a:lnTo>
                  <a:pt x="340297" y="317184"/>
                </a:lnTo>
                <a:lnTo>
                  <a:pt x="353060" y="332945"/>
                </a:lnTo>
                <a:lnTo>
                  <a:pt x="366365" y="348251"/>
                </a:lnTo>
                <a:lnTo>
                  <a:pt x="380197" y="363084"/>
                </a:lnTo>
                <a:lnTo>
                  <a:pt x="394537" y="377424"/>
                </a:lnTo>
                <a:lnTo>
                  <a:pt x="409369" y="391255"/>
                </a:lnTo>
                <a:lnTo>
                  <a:pt x="424675" y="404561"/>
                </a:lnTo>
                <a:lnTo>
                  <a:pt x="440436" y="417324"/>
                </a:lnTo>
                <a:lnTo>
                  <a:pt x="456633" y="429529"/>
                </a:lnTo>
                <a:lnTo>
                  <a:pt x="473246" y="441161"/>
                </a:lnTo>
                <a:lnTo>
                  <a:pt x="490255" y="452207"/>
                </a:lnTo>
                <a:lnTo>
                  <a:pt x="507638" y="462652"/>
                </a:lnTo>
                <a:lnTo>
                  <a:pt x="525376" y="472484"/>
                </a:lnTo>
                <a:lnTo>
                  <a:pt x="543446" y="481692"/>
                </a:lnTo>
                <a:lnTo>
                  <a:pt x="561827" y="490262"/>
                </a:lnTo>
                <a:lnTo>
                  <a:pt x="580495" y="498187"/>
                </a:lnTo>
                <a:lnTo>
                  <a:pt x="599429" y="505455"/>
                </a:lnTo>
                <a:lnTo>
                  <a:pt x="618604" y="512057"/>
                </a:lnTo>
                <a:lnTo>
                  <a:pt x="637999" y="517987"/>
                </a:lnTo>
                <a:lnTo>
                  <a:pt x="657588" y="523236"/>
                </a:lnTo>
                <a:lnTo>
                  <a:pt x="677349" y="527798"/>
                </a:lnTo>
                <a:lnTo>
                  <a:pt x="697257" y="531668"/>
                </a:lnTo>
                <a:lnTo>
                  <a:pt x="717288" y="534840"/>
                </a:lnTo>
                <a:lnTo>
                  <a:pt x="737417" y="537312"/>
                </a:lnTo>
                <a:lnTo>
                  <a:pt x="757621" y="539079"/>
                </a:lnTo>
                <a:close/>
              </a:path>
            </a:pathLst>
          </a:cu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diagram-path-341">
            <a:extLst xmlns:a="http://schemas.openxmlformats.org/drawingml/2006/main">
              <a:ext uri="{FF2B5EF4-FFF2-40B4-BE49-F238E27FC236}">
                <a16:creationId xmlns:a16="http://schemas.microsoft.com/office/drawing/2014/main" id="{7C5A7084-F610-43C5-8AEC-7B41F25A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9574" y="4345384"/>
            <a:ext cx="1005067" cy="1005067"/>
          </a:xfrm>
          <a:custGeom xmlns:a="http://schemas.openxmlformats.org/drawingml/2006/main">
            <a:pathLst>
              <a:path w="1005067" h="1005067">
                <a:moveTo>
                  <a:pt x="989785" y="1005067"/>
                </a:moveTo>
                <a:lnTo>
                  <a:pt x="952690" y="1001822"/>
                </a:lnTo>
                <a:lnTo>
                  <a:pt x="915731" y="997284"/>
                </a:lnTo>
                <a:lnTo>
                  <a:pt x="878953" y="991459"/>
                </a:lnTo>
                <a:lnTo>
                  <a:pt x="842401" y="984354"/>
                </a:lnTo>
                <a:lnTo>
                  <a:pt x="806119" y="975977"/>
                </a:lnTo>
                <a:lnTo>
                  <a:pt x="770151" y="966340"/>
                </a:lnTo>
                <a:lnTo>
                  <a:pt x="734542" y="955453"/>
                </a:lnTo>
                <a:lnTo>
                  <a:pt x="699334" y="943330"/>
                </a:lnTo>
                <a:lnTo>
                  <a:pt x="664571" y="929985"/>
                </a:lnTo>
                <a:lnTo>
                  <a:pt x="630295" y="915436"/>
                </a:lnTo>
                <a:lnTo>
                  <a:pt x="596547" y="899699"/>
                </a:lnTo>
                <a:lnTo>
                  <a:pt x="563369" y="882794"/>
                </a:lnTo>
                <a:lnTo>
                  <a:pt x="530801" y="864742"/>
                </a:lnTo>
                <a:lnTo>
                  <a:pt x="498883" y="845563"/>
                </a:lnTo>
                <a:lnTo>
                  <a:pt x="467654" y="825283"/>
                </a:lnTo>
                <a:lnTo>
                  <a:pt x="437152" y="803925"/>
                </a:lnTo>
                <a:lnTo>
                  <a:pt x="407414" y="781516"/>
                </a:lnTo>
                <a:lnTo>
                  <a:pt x="378476" y="758082"/>
                </a:lnTo>
                <a:lnTo>
                  <a:pt x="350373" y="733653"/>
                </a:lnTo>
                <a:lnTo>
                  <a:pt x="323140" y="708257"/>
                </a:lnTo>
                <a:lnTo>
                  <a:pt x="296810" y="681927"/>
                </a:lnTo>
                <a:lnTo>
                  <a:pt x="271414" y="654694"/>
                </a:lnTo>
                <a:lnTo>
                  <a:pt x="246985" y="626592"/>
                </a:lnTo>
                <a:lnTo>
                  <a:pt x="223551" y="597653"/>
                </a:lnTo>
                <a:lnTo>
                  <a:pt x="201142" y="567915"/>
                </a:lnTo>
                <a:lnTo>
                  <a:pt x="179784" y="537413"/>
                </a:lnTo>
                <a:lnTo>
                  <a:pt x="159504" y="506184"/>
                </a:lnTo>
                <a:lnTo>
                  <a:pt x="140325" y="474266"/>
                </a:lnTo>
                <a:lnTo>
                  <a:pt x="122273" y="441698"/>
                </a:lnTo>
                <a:lnTo>
                  <a:pt x="105368" y="408520"/>
                </a:lnTo>
                <a:lnTo>
                  <a:pt x="89631" y="374772"/>
                </a:lnTo>
                <a:lnTo>
                  <a:pt x="75082" y="340496"/>
                </a:lnTo>
                <a:lnTo>
                  <a:pt x="61737" y="305733"/>
                </a:lnTo>
                <a:lnTo>
                  <a:pt x="49614" y="270525"/>
                </a:lnTo>
                <a:lnTo>
                  <a:pt x="38727" y="234916"/>
                </a:lnTo>
                <a:lnTo>
                  <a:pt x="29090" y="198948"/>
                </a:lnTo>
                <a:lnTo>
                  <a:pt x="20713" y="162666"/>
                </a:lnTo>
                <a:lnTo>
                  <a:pt x="13608" y="126114"/>
                </a:lnTo>
                <a:lnTo>
                  <a:pt x="7783" y="89336"/>
                </a:lnTo>
                <a:lnTo>
                  <a:pt x="3245" y="52377"/>
                </a:lnTo>
                <a:lnTo>
                  <a:pt x="0" y="15282"/>
                </a:lnTo>
                <a:lnTo>
                  <a:pt x="218541" y="0"/>
                </a:lnTo>
                <a:lnTo>
                  <a:pt x="221120" y="29477"/>
                </a:lnTo>
                <a:lnTo>
                  <a:pt x="224726" y="58846"/>
                </a:lnTo>
                <a:lnTo>
                  <a:pt x="229355" y="88072"/>
                </a:lnTo>
                <a:lnTo>
                  <a:pt x="235001" y="117118"/>
                </a:lnTo>
                <a:lnTo>
                  <a:pt x="241657" y="145949"/>
                </a:lnTo>
                <a:lnTo>
                  <a:pt x="249316" y="174530"/>
                </a:lnTo>
                <a:lnTo>
                  <a:pt x="257967" y="202827"/>
                </a:lnTo>
                <a:lnTo>
                  <a:pt x="267600" y="230805"/>
                </a:lnTo>
                <a:lnTo>
                  <a:pt x="278204" y="258429"/>
                </a:lnTo>
                <a:lnTo>
                  <a:pt x="289766" y="285667"/>
                </a:lnTo>
                <a:lnTo>
                  <a:pt x="302271" y="312484"/>
                </a:lnTo>
                <a:lnTo>
                  <a:pt x="315705" y="338848"/>
                </a:lnTo>
                <a:lnTo>
                  <a:pt x="330050" y="364728"/>
                </a:lnTo>
                <a:lnTo>
                  <a:pt x="345290" y="390092"/>
                </a:lnTo>
                <a:lnTo>
                  <a:pt x="361405" y="414907"/>
                </a:lnTo>
                <a:lnTo>
                  <a:pt x="378377" y="439146"/>
                </a:lnTo>
                <a:lnTo>
                  <a:pt x="396185" y="462777"/>
                </a:lnTo>
                <a:lnTo>
                  <a:pt x="414806" y="485773"/>
                </a:lnTo>
                <a:lnTo>
                  <a:pt x="434219" y="508104"/>
                </a:lnTo>
                <a:lnTo>
                  <a:pt x="454399" y="529745"/>
                </a:lnTo>
                <a:lnTo>
                  <a:pt x="475322" y="550668"/>
                </a:lnTo>
                <a:lnTo>
                  <a:pt x="496963" y="570848"/>
                </a:lnTo>
                <a:lnTo>
                  <a:pt x="519294" y="590261"/>
                </a:lnTo>
                <a:lnTo>
                  <a:pt x="542290" y="608882"/>
                </a:lnTo>
                <a:lnTo>
                  <a:pt x="565921" y="626690"/>
                </a:lnTo>
                <a:lnTo>
                  <a:pt x="590160" y="643662"/>
                </a:lnTo>
                <a:lnTo>
                  <a:pt x="614976" y="659777"/>
                </a:lnTo>
                <a:lnTo>
                  <a:pt x="640339" y="675017"/>
                </a:lnTo>
                <a:lnTo>
                  <a:pt x="666219" y="689362"/>
                </a:lnTo>
                <a:lnTo>
                  <a:pt x="692583" y="702796"/>
                </a:lnTo>
                <a:lnTo>
                  <a:pt x="719401" y="715301"/>
                </a:lnTo>
                <a:lnTo>
                  <a:pt x="746638" y="726863"/>
                </a:lnTo>
                <a:lnTo>
                  <a:pt x="774262" y="737467"/>
                </a:lnTo>
                <a:lnTo>
                  <a:pt x="802240" y="747100"/>
                </a:lnTo>
                <a:lnTo>
                  <a:pt x="830537" y="755751"/>
                </a:lnTo>
                <a:lnTo>
                  <a:pt x="859118" y="763410"/>
                </a:lnTo>
                <a:lnTo>
                  <a:pt x="887949" y="770066"/>
                </a:lnTo>
                <a:lnTo>
                  <a:pt x="916995" y="775712"/>
                </a:lnTo>
                <a:lnTo>
                  <a:pt x="946221" y="780341"/>
                </a:lnTo>
                <a:lnTo>
                  <a:pt x="975590" y="783947"/>
                </a:lnTo>
                <a:lnTo>
                  <a:pt x="1005067" y="786526"/>
                </a:lnTo>
                <a:close/>
              </a:path>
            </a:pathLst>
          </a:cu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diagram-path-342">
            <a:extLst xmlns:a="http://schemas.openxmlformats.org/drawingml/2006/main">
              <a:ext uri="{FF2B5EF4-FFF2-40B4-BE49-F238E27FC236}">
                <a16:creationId xmlns:a16="http://schemas.microsoft.com/office/drawing/2014/main" id="{C6685F90-7B31-4830-83D1-54459848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3523" y="4363988"/>
            <a:ext cx="1252513" cy="1252513"/>
          </a:xfrm>
          <a:custGeom xmlns:a="http://schemas.openxmlformats.org/drawingml/2006/main">
            <a:pathLst>
              <a:path w="1252513" h="1252513">
                <a:moveTo>
                  <a:pt x="1237231" y="1252513"/>
                </a:moveTo>
                <a:lnTo>
                  <a:pt x="1190863" y="1248457"/>
                </a:lnTo>
                <a:lnTo>
                  <a:pt x="1144664" y="1242784"/>
                </a:lnTo>
                <a:lnTo>
                  <a:pt x="1098692" y="1235503"/>
                </a:lnTo>
                <a:lnTo>
                  <a:pt x="1053001" y="1226621"/>
                </a:lnTo>
                <a:lnTo>
                  <a:pt x="1007649" y="1216151"/>
                </a:lnTo>
                <a:lnTo>
                  <a:pt x="962689" y="1204104"/>
                </a:lnTo>
                <a:lnTo>
                  <a:pt x="918177" y="1190496"/>
                </a:lnTo>
                <a:lnTo>
                  <a:pt x="874168" y="1175342"/>
                </a:lnTo>
                <a:lnTo>
                  <a:pt x="830714" y="1158661"/>
                </a:lnTo>
                <a:lnTo>
                  <a:pt x="787868" y="1140475"/>
                </a:lnTo>
                <a:lnTo>
                  <a:pt x="745684" y="1120804"/>
                </a:lnTo>
                <a:lnTo>
                  <a:pt x="704211" y="1099672"/>
                </a:lnTo>
                <a:lnTo>
                  <a:pt x="663502" y="1077107"/>
                </a:lnTo>
                <a:lnTo>
                  <a:pt x="623604" y="1053134"/>
                </a:lnTo>
                <a:lnTo>
                  <a:pt x="584568" y="1027783"/>
                </a:lnTo>
                <a:lnTo>
                  <a:pt x="546440" y="1001086"/>
                </a:lnTo>
                <a:lnTo>
                  <a:pt x="509267" y="973074"/>
                </a:lnTo>
                <a:lnTo>
                  <a:pt x="473094" y="943782"/>
                </a:lnTo>
                <a:lnTo>
                  <a:pt x="437966" y="913245"/>
                </a:lnTo>
                <a:lnTo>
                  <a:pt x="403925" y="881501"/>
                </a:lnTo>
                <a:lnTo>
                  <a:pt x="371012" y="848589"/>
                </a:lnTo>
                <a:lnTo>
                  <a:pt x="339268" y="814547"/>
                </a:lnTo>
                <a:lnTo>
                  <a:pt x="308731" y="779419"/>
                </a:lnTo>
                <a:lnTo>
                  <a:pt x="279439" y="743246"/>
                </a:lnTo>
                <a:lnTo>
                  <a:pt x="251427" y="706073"/>
                </a:lnTo>
                <a:lnTo>
                  <a:pt x="224730" y="667945"/>
                </a:lnTo>
                <a:lnTo>
                  <a:pt x="199380" y="628909"/>
                </a:lnTo>
                <a:lnTo>
                  <a:pt x="175407" y="589012"/>
                </a:lnTo>
                <a:lnTo>
                  <a:pt x="152841" y="548302"/>
                </a:lnTo>
                <a:lnTo>
                  <a:pt x="131710" y="506830"/>
                </a:lnTo>
                <a:lnTo>
                  <a:pt x="112039" y="464645"/>
                </a:lnTo>
                <a:lnTo>
                  <a:pt x="93852" y="421800"/>
                </a:lnTo>
                <a:lnTo>
                  <a:pt x="77172" y="378346"/>
                </a:lnTo>
                <a:lnTo>
                  <a:pt x="62018" y="334336"/>
                </a:lnTo>
                <a:lnTo>
                  <a:pt x="48409" y="289824"/>
                </a:lnTo>
                <a:lnTo>
                  <a:pt x="36362" y="244864"/>
                </a:lnTo>
                <a:lnTo>
                  <a:pt x="25892" y="199512"/>
                </a:lnTo>
                <a:lnTo>
                  <a:pt x="17011" y="153821"/>
                </a:lnTo>
                <a:lnTo>
                  <a:pt x="9729" y="107849"/>
                </a:lnTo>
                <a:lnTo>
                  <a:pt x="4057" y="61650"/>
                </a:lnTo>
                <a:lnTo>
                  <a:pt x="0" y="15282"/>
                </a:lnTo>
                <a:lnTo>
                  <a:pt x="218541" y="0"/>
                </a:lnTo>
                <a:lnTo>
                  <a:pt x="221932" y="38751"/>
                </a:lnTo>
                <a:lnTo>
                  <a:pt x="226672" y="77360"/>
                </a:lnTo>
                <a:lnTo>
                  <a:pt x="232757" y="115780"/>
                </a:lnTo>
                <a:lnTo>
                  <a:pt x="240180" y="153964"/>
                </a:lnTo>
                <a:lnTo>
                  <a:pt x="248930" y="191865"/>
                </a:lnTo>
                <a:lnTo>
                  <a:pt x="258998" y="229439"/>
                </a:lnTo>
                <a:lnTo>
                  <a:pt x="270371" y="266638"/>
                </a:lnTo>
                <a:lnTo>
                  <a:pt x="283035" y="303417"/>
                </a:lnTo>
                <a:lnTo>
                  <a:pt x="296975" y="339733"/>
                </a:lnTo>
                <a:lnTo>
                  <a:pt x="312174" y="375539"/>
                </a:lnTo>
                <a:lnTo>
                  <a:pt x="328613" y="410793"/>
                </a:lnTo>
                <a:lnTo>
                  <a:pt x="346273" y="445452"/>
                </a:lnTo>
                <a:lnTo>
                  <a:pt x="365131" y="479474"/>
                </a:lnTo>
                <a:lnTo>
                  <a:pt x="385166" y="512817"/>
                </a:lnTo>
                <a:lnTo>
                  <a:pt x="406351" y="545440"/>
                </a:lnTo>
                <a:lnTo>
                  <a:pt x="428663" y="577304"/>
                </a:lnTo>
                <a:lnTo>
                  <a:pt x="452073" y="608370"/>
                </a:lnTo>
                <a:lnTo>
                  <a:pt x="476553" y="638600"/>
                </a:lnTo>
                <a:lnTo>
                  <a:pt x="502072" y="667958"/>
                </a:lnTo>
                <a:lnTo>
                  <a:pt x="528601" y="696406"/>
                </a:lnTo>
                <a:lnTo>
                  <a:pt x="556107" y="723912"/>
                </a:lnTo>
                <a:lnTo>
                  <a:pt x="584556" y="750441"/>
                </a:lnTo>
                <a:lnTo>
                  <a:pt x="613913" y="775961"/>
                </a:lnTo>
                <a:lnTo>
                  <a:pt x="644143" y="800441"/>
                </a:lnTo>
                <a:lnTo>
                  <a:pt x="675209" y="823850"/>
                </a:lnTo>
                <a:lnTo>
                  <a:pt x="707073" y="846162"/>
                </a:lnTo>
                <a:lnTo>
                  <a:pt x="739696" y="867348"/>
                </a:lnTo>
                <a:lnTo>
                  <a:pt x="773039" y="887382"/>
                </a:lnTo>
                <a:lnTo>
                  <a:pt x="807061" y="906241"/>
                </a:lnTo>
                <a:lnTo>
                  <a:pt x="841720" y="923900"/>
                </a:lnTo>
                <a:lnTo>
                  <a:pt x="876974" y="940340"/>
                </a:lnTo>
                <a:lnTo>
                  <a:pt x="912781" y="955539"/>
                </a:lnTo>
                <a:lnTo>
                  <a:pt x="949096" y="969479"/>
                </a:lnTo>
                <a:lnTo>
                  <a:pt x="985875" y="982143"/>
                </a:lnTo>
                <a:lnTo>
                  <a:pt x="1023075" y="993516"/>
                </a:lnTo>
                <a:lnTo>
                  <a:pt x="1060648" y="1003583"/>
                </a:lnTo>
                <a:lnTo>
                  <a:pt x="1098550" y="1012334"/>
                </a:lnTo>
                <a:lnTo>
                  <a:pt x="1136734" y="1019756"/>
                </a:lnTo>
                <a:lnTo>
                  <a:pt x="1175154" y="1025841"/>
                </a:lnTo>
                <a:lnTo>
                  <a:pt x="1213763" y="1030582"/>
                </a:lnTo>
                <a:lnTo>
                  <a:pt x="1252513" y="1033972"/>
                </a:lnTo>
                <a:close/>
              </a:path>
            </a:pathLst>
          </a:cu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diagram-path-343">
            <a:extLst xmlns:a="http://schemas.openxmlformats.org/drawingml/2006/main">
              <a:ext uri="{FF2B5EF4-FFF2-40B4-BE49-F238E27FC236}">
                <a16:creationId xmlns:a16="http://schemas.microsoft.com/office/drawing/2014/main" id="{262BC0EF-320A-43F3-9662-D966EC33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7473" y="4382592"/>
            <a:ext cx="1499960" cy="1499960"/>
          </a:xfrm>
          <a:custGeom xmlns:a="http://schemas.openxmlformats.org/drawingml/2006/main">
            <a:pathLst>
              <a:path w="1499960" h="1499960">
                <a:moveTo>
                  <a:pt x="1484678" y="1499960"/>
                </a:moveTo>
                <a:lnTo>
                  <a:pt x="1429036" y="1495092"/>
                </a:lnTo>
                <a:lnTo>
                  <a:pt x="1373597" y="1488285"/>
                </a:lnTo>
                <a:lnTo>
                  <a:pt x="1318430" y="1479547"/>
                </a:lnTo>
                <a:lnTo>
                  <a:pt x="1263602" y="1468889"/>
                </a:lnTo>
                <a:lnTo>
                  <a:pt x="1209179" y="1456325"/>
                </a:lnTo>
                <a:lnTo>
                  <a:pt x="1155227" y="1441869"/>
                </a:lnTo>
                <a:lnTo>
                  <a:pt x="1101813" y="1425538"/>
                </a:lnTo>
                <a:lnTo>
                  <a:pt x="1049001" y="1407354"/>
                </a:lnTo>
                <a:lnTo>
                  <a:pt x="996857" y="1387337"/>
                </a:lnTo>
                <a:lnTo>
                  <a:pt x="945442" y="1365513"/>
                </a:lnTo>
                <a:lnTo>
                  <a:pt x="894820" y="1341908"/>
                </a:lnTo>
                <a:lnTo>
                  <a:pt x="845054" y="1316550"/>
                </a:lnTo>
                <a:lnTo>
                  <a:pt x="796202" y="1289471"/>
                </a:lnTo>
                <a:lnTo>
                  <a:pt x="748325" y="1260704"/>
                </a:lnTo>
                <a:lnTo>
                  <a:pt x="701482" y="1230284"/>
                </a:lnTo>
                <a:lnTo>
                  <a:pt x="655728" y="1198247"/>
                </a:lnTo>
                <a:lnTo>
                  <a:pt x="611121" y="1164632"/>
                </a:lnTo>
                <a:lnTo>
                  <a:pt x="567713" y="1129482"/>
                </a:lnTo>
                <a:lnTo>
                  <a:pt x="525559" y="1092838"/>
                </a:lnTo>
                <a:lnTo>
                  <a:pt x="484710" y="1054745"/>
                </a:lnTo>
                <a:lnTo>
                  <a:pt x="445214" y="1015250"/>
                </a:lnTo>
                <a:lnTo>
                  <a:pt x="407122" y="974400"/>
                </a:lnTo>
                <a:lnTo>
                  <a:pt x="370478" y="932246"/>
                </a:lnTo>
                <a:lnTo>
                  <a:pt x="335327" y="888839"/>
                </a:lnTo>
                <a:lnTo>
                  <a:pt x="301713" y="844232"/>
                </a:lnTo>
                <a:lnTo>
                  <a:pt x="269676" y="798478"/>
                </a:lnTo>
                <a:lnTo>
                  <a:pt x="239255" y="751634"/>
                </a:lnTo>
                <a:lnTo>
                  <a:pt x="210488" y="703758"/>
                </a:lnTo>
                <a:lnTo>
                  <a:pt x="183409" y="654906"/>
                </a:lnTo>
                <a:lnTo>
                  <a:pt x="158052" y="605139"/>
                </a:lnTo>
                <a:lnTo>
                  <a:pt x="134447" y="554518"/>
                </a:lnTo>
                <a:lnTo>
                  <a:pt x="112622" y="503103"/>
                </a:lnTo>
                <a:lnTo>
                  <a:pt x="92606" y="450958"/>
                </a:lnTo>
                <a:lnTo>
                  <a:pt x="74421" y="398147"/>
                </a:lnTo>
                <a:lnTo>
                  <a:pt x="58091" y="344732"/>
                </a:lnTo>
                <a:lnTo>
                  <a:pt x="43635" y="290781"/>
                </a:lnTo>
                <a:lnTo>
                  <a:pt x="31070" y="236358"/>
                </a:lnTo>
                <a:lnTo>
                  <a:pt x="20413" y="181529"/>
                </a:lnTo>
                <a:lnTo>
                  <a:pt x="11675" y="126362"/>
                </a:lnTo>
                <a:lnTo>
                  <a:pt x="4868" y="70924"/>
                </a:lnTo>
                <a:lnTo>
                  <a:pt x="0" y="15282"/>
                </a:lnTo>
                <a:lnTo>
                  <a:pt x="218541" y="0"/>
                </a:lnTo>
                <a:lnTo>
                  <a:pt x="222743" y="48024"/>
                </a:lnTo>
                <a:lnTo>
                  <a:pt x="228618" y="95873"/>
                </a:lnTo>
                <a:lnTo>
                  <a:pt x="236159" y="143487"/>
                </a:lnTo>
                <a:lnTo>
                  <a:pt x="245358" y="190810"/>
                </a:lnTo>
                <a:lnTo>
                  <a:pt x="256202" y="237782"/>
                </a:lnTo>
                <a:lnTo>
                  <a:pt x="268679" y="284347"/>
                </a:lnTo>
                <a:lnTo>
                  <a:pt x="282774" y="330449"/>
                </a:lnTo>
                <a:lnTo>
                  <a:pt x="298469" y="376030"/>
                </a:lnTo>
                <a:lnTo>
                  <a:pt x="315745" y="421036"/>
                </a:lnTo>
                <a:lnTo>
                  <a:pt x="334582" y="465412"/>
                </a:lnTo>
                <a:lnTo>
                  <a:pt x="354955" y="509103"/>
                </a:lnTo>
                <a:lnTo>
                  <a:pt x="376841" y="552057"/>
                </a:lnTo>
                <a:lnTo>
                  <a:pt x="400213" y="594220"/>
                </a:lnTo>
                <a:lnTo>
                  <a:pt x="425042" y="635542"/>
                </a:lnTo>
                <a:lnTo>
                  <a:pt x="451297" y="675973"/>
                </a:lnTo>
                <a:lnTo>
                  <a:pt x="478948" y="715462"/>
                </a:lnTo>
                <a:lnTo>
                  <a:pt x="507961" y="753963"/>
                </a:lnTo>
                <a:lnTo>
                  <a:pt x="538299" y="791428"/>
                </a:lnTo>
                <a:lnTo>
                  <a:pt x="569926" y="827811"/>
                </a:lnTo>
                <a:lnTo>
                  <a:pt x="602804" y="863068"/>
                </a:lnTo>
                <a:lnTo>
                  <a:pt x="636892" y="897156"/>
                </a:lnTo>
                <a:lnTo>
                  <a:pt x="672149" y="930033"/>
                </a:lnTo>
                <a:lnTo>
                  <a:pt x="708532" y="961661"/>
                </a:lnTo>
                <a:lnTo>
                  <a:pt x="745997" y="991999"/>
                </a:lnTo>
                <a:lnTo>
                  <a:pt x="784497" y="1021011"/>
                </a:lnTo>
                <a:lnTo>
                  <a:pt x="823987" y="1048662"/>
                </a:lnTo>
                <a:lnTo>
                  <a:pt x="864417" y="1074918"/>
                </a:lnTo>
                <a:lnTo>
                  <a:pt x="905739" y="1099747"/>
                </a:lnTo>
                <a:lnTo>
                  <a:pt x="947903" y="1123119"/>
                </a:lnTo>
                <a:lnTo>
                  <a:pt x="990857" y="1145005"/>
                </a:lnTo>
                <a:lnTo>
                  <a:pt x="1034548" y="1165378"/>
                </a:lnTo>
                <a:lnTo>
                  <a:pt x="1078923" y="1184214"/>
                </a:lnTo>
                <a:lnTo>
                  <a:pt x="1123929" y="1201491"/>
                </a:lnTo>
                <a:lnTo>
                  <a:pt x="1169511" y="1217186"/>
                </a:lnTo>
                <a:lnTo>
                  <a:pt x="1215612" y="1231280"/>
                </a:lnTo>
                <a:lnTo>
                  <a:pt x="1262178" y="1243757"/>
                </a:lnTo>
                <a:lnTo>
                  <a:pt x="1309150" y="1254602"/>
                </a:lnTo>
                <a:lnTo>
                  <a:pt x="1356472" y="1263800"/>
                </a:lnTo>
                <a:lnTo>
                  <a:pt x="1404087" y="1271342"/>
                </a:lnTo>
                <a:lnTo>
                  <a:pt x="1451935" y="1277217"/>
                </a:lnTo>
                <a:lnTo>
                  <a:pt x="1499960" y="1281418"/>
                </a:lnTo>
                <a:close/>
              </a:path>
            </a:pathLst>
          </a:cu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diagram-path-344">
            <a:extLst xmlns:a="http://schemas.openxmlformats.org/drawingml/2006/main">
              <a:ext uri="{FF2B5EF4-FFF2-40B4-BE49-F238E27FC236}">
                <a16:creationId xmlns:a16="http://schemas.microsoft.com/office/drawing/2014/main" id="{15D1C86A-259F-4017-91E1-8865AFD3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423" y="4401196"/>
            <a:ext cx="1747406" cy="1747406"/>
          </a:xfrm>
          <a:custGeom xmlns:a="http://schemas.openxmlformats.org/drawingml/2006/main">
            <a:pathLst>
              <a:path w="1747406" h="1747406">
                <a:moveTo>
                  <a:pt x="1732124" y="1747406"/>
                </a:moveTo>
                <a:lnTo>
                  <a:pt x="1667208" y="1741726"/>
                </a:lnTo>
                <a:lnTo>
                  <a:pt x="1602530" y="1733785"/>
                </a:lnTo>
                <a:lnTo>
                  <a:pt x="1538169" y="1723591"/>
                </a:lnTo>
                <a:lnTo>
                  <a:pt x="1474202" y="1711157"/>
                </a:lnTo>
                <a:lnTo>
                  <a:pt x="1410708" y="1696499"/>
                </a:lnTo>
                <a:lnTo>
                  <a:pt x="1347765" y="1679633"/>
                </a:lnTo>
                <a:lnTo>
                  <a:pt x="1285448" y="1660581"/>
                </a:lnTo>
                <a:lnTo>
                  <a:pt x="1223835" y="1639366"/>
                </a:lnTo>
                <a:lnTo>
                  <a:pt x="1162999" y="1616013"/>
                </a:lnTo>
                <a:lnTo>
                  <a:pt x="1103016" y="1590552"/>
                </a:lnTo>
                <a:lnTo>
                  <a:pt x="1043957" y="1563012"/>
                </a:lnTo>
                <a:lnTo>
                  <a:pt x="985896" y="1533428"/>
                </a:lnTo>
                <a:lnTo>
                  <a:pt x="928902" y="1501836"/>
                </a:lnTo>
                <a:lnTo>
                  <a:pt x="873046" y="1468275"/>
                </a:lnTo>
                <a:lnTo>
                  <a:pt x="818395" y="1432784"/>
                </a:lnTo>
                <a:lnTo>
                  <a:pt x="765016" y="1395407"/>
                </a:lnTo>
                <a:lnTo>
                  <a:pt x="712974" y="1356191"/>
                </a:lnTo>
                <a:lnTo>
                  <a:pt x="662332" y="1315182"/>
                </a:lnTo>
                <a:lnTo>
                  <a:pt x="613152" y="1272431"/>
                </a:lnTo>
                <a:lnTo>
                  <a:pt x="565495" y="1227989"/>
                </a:lnTo>
                <a:lnTo>
                  <a:pt x="519417" y="1181911"/>
                </a:lnTo>
                <a:lnTo>
                  <a:pt x="474975" y="1134253"/>
                </a:lnTo>
                <a:lnTo>
                  <a:pt x="432224" y="1085074"/>
                </a:lnTo>
                <a:lnTo>
                  <a:pt x="391215" y="1034432"/>
                </a:lnTo>
                <a:lnTo>
                  <a:pt x="351998" y="982390"/>
                </a:lnTo>
                <a:lnTo>
                  <a:pt x="314622" y="929011"/>
                </a:lnTo>
                <a:lnTo>
                  <a:pt x="279131" y="874360"/>
                </a:lnTo>
                <a:lnTo>
                  <a:pt x="245569" y="818504"/>
                </a:lnTo>
                <a:lnTo>
                  <a:pt x="213977" y="761510"/>
                </a:lnTo>
                <a:lnTo>
                  <a:pt x="184394" y="703449"/>
                </a:lnTo>
                <a:lnTo>
                  <a:pt x="156854" y="644390"/>
                </a:lnTo>
                <a:lnTo>
                  <a:pt x="131393" y="584407"/>
                </a:lnTo>
                <a:lnTo>
                  <a:pt x="108040" y="523571"/>
                </a:lnTo>
                <a:lnTo>
                  <a:pt x="86825" y="461957"/>
                </a:lnTo>
                <a:lnTo>
                  <a:pt x="67773" y="399641"/>
                </a:lnTo>
                <a:lnTo>
                  <a:pt x="50907" y="336698"/>
                </a:lnTo>
                <a:lnTo>
                  <a:pt x="36249" y="273204"/>
                </a:lnTo>
                <a:lnTo>
                  <a:pt x="23815" y="209237"/>
                </a:lnTo>
                <a:lnTo>
                  <a:pt x="13621" y="144876"/>
                </a:lnTo>
                <a:lnTo>
                  <a:pt x="5679" y="80198"/>
                </a:lnTo>
                <a:lnTo>
                  <a:pt x="0" y="15282"/>
                </a:lnTo>
                <a:lnTo>
                  <a:pt x="218541" y="0"/>
                </a:lnTo>
                <a:lnTo>
                  <a:pt x="223554" y="57298"/>
                </a:lnTo>
                <a:lnTo>
                  <a:pt x="230564" y="114386"/>
                </a:lnTo>
                <a:lnTo>
                  <a:pt x="239561" y="171195"/>
                </a:lnTo>
                <a:lnTo>
                  <a:pt x="250536" y="227656"/>
                </a:lnTo>
                <a:lnTo>
                  <a:pt x="263475" y="283698"/>
                </a:lnTo>
                <a:lnTo>
                  <a:pt x="278361" y="339256"/>
                </a:lnTo>
                <a:lnTo>
                  <a:pt x="295178" y="394259"/>
                </a:lnTo>
                <a:lnTo>
                  <a:pt x="313903" y="448643"/>
                </a:lnTo>
                <a:lnTo>
                  <a:pt x="334516" y="502340"/>
                </a:lnTo>
                <a:lnTo>
                  <a:pt x="356989" y="555284"/>
                </a:lnTo>
                <a:lnTo>
                  <a:pt x="381297" y="607412"/>
                </a:lnTo>
                <a:lnTo>
                  <a:pt x="407409" y="658661"/>
                </a:lnTo>
                <a:lnTo>
                  <a:pt x="435294" y="708966"/>
                </a:lnTo>
                <a:lnTo>
                  <a:pt x="464917" y="758268"/>
                </a:lnTo>
                <a:lnTo>
                  <a:pt x="496243" y="806506"/>
                </a:lnTo>
                <a:lnTo>
                  <a:pt x="529234" y="853621"/>
                </a:lnTo>
                <a:lnTo>
                  <a:pt x="563849" y="899556"/>
                </a:lnTo>
                <a:lnTo>
                  <a:pt x="600045" y="944255"/>
                </a:lnTo>
                <a:lnTo>
                  <a:pt x="637780" y="987664"/>
                </a:lnTo>
                <a:lnTo>
                  <a:pt x="677006" y="1029729"/>
                </a:lnTo>
                <a:lnTo>
                  <a:pt x="717677" y="1070400"/>
                </a:lnTo>
                <a:lnTo>
                  <a:pt x="759742" y="1109626"/>
                </a:lnTo>
                <a:lnTo>
                  <a:pt x="803151" y="1147361"/>
                </a:lnTo>
                <a:lnTo>
                  <a:pt x="847850" y="1183557"/>
                </a:lnTo>
                <a:lnTo>
                  <a:pt x="893785" y="1218172"/>
                </a:lnTo>
                <a:lnTo>
                  <a:pt x="940900" y="1251162"/>
                </a:lnTo>
                <a:lnTo>
                  <a:pt x="989138" y="1282488"/>
                </a:lnTo>
                <a:lnTo>
                  <a:pt x="1038440" y="1312112"/>
                </a:lnTo>
                <a:lnTo>
                  <a:pt x="1088745" y="1339997"/>
                </a:lnTo>
                <a:lnTo>
                  <a:pt x="1139993" y="1366109"/>
                </a:lnTo>
                <a:lnTo>
                  <a:pt x="1192122" y="1390417"/>
                </a:lnTo>
                <a:lnTo>
                  <a:pt x="1245066" y="1412890"/>
                </a:lnTo>
                <a:lnTo>
                  <a:pt x="1298763" y="1433503"/>
                </a:lnTo>
                <a:lnTo>
                  <a:pt x="1353146" y="1452228"/>
                </a:lnTo>
                <a:lnTo>
                  <a:pt x="1408150" y="1469045"/>
                </a:lnTo>
                <a:lnTo>
                  <a:pt x="1463707" y="1483931"/>
                </a:lnTo>
                <a:lnTo>
                  <a:pt x="1519750" y="1496870"/>
                </a:lnTo>
                <a:lnTo>
                  <a:pt x="1576211" y="1507844"/>
                </a:lnTo>
                <a:lnTo>
                  <a:pt x="1633019" y="1516842"/>
                </a:lnTo>
                <a:lnTo>
                  <a:pt x="1690108" y="1523852"/>
                </a:lnTo>
                <a:lnTo>
                  <a:pt x="1747406" y="1528865"/>
                </a:lnTo>
                <a:close/>
              </a:path>
            </a:pathLst>
          </a:cu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diagram-path-345">
            <a:extLst xmlns:a="http://schemas.openxmlformats.org/drawingml/2006/main">
              <a:ext uri="{FF2B5EF4-FFF2-40B4-BE49-F238E27FC236}">
                <a16:creationId xmlns:a16="http://schemas.microsoft.com/office/drawing/2014/main" id="{A6E6EFB0-A85B-41AF-A8E0-9767C7D7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5372" y="4419801"/>
            <a:ext cx="1994852" cy="1994852"/>
          </a:xfrm>
          <a:custGeom xmlns:a="http://schemas.openxmlformats.org/drawingml/2006/main">
            <a:pathLst>
              <a:path w="1994852" h="1994852">
                <a:moveTo>
                  <a:pt x="1979570" y="1994852"/>
                </a:moveTo>
                <a:lnTo>
                  <a:pt x="1905381" y="1988361"/>
                </a:lnTo>
                <a:lnTo>
                  <a:pt x="1831463" y="1979285"/>
                </a:lnTo>
                <a:lnTo>
                  <a:pt x="1757907" y="1967635"/>
                </a:lnTo>
                <a:lnTo>
                  <a:pt x="1684802" y="1953425"/>
                </a:lnTo>
                <a:lnTo>
                  <a:pt x="1612238" y="1936672"/>
                </a:lnTo>
                <a:lnTo>
                  <a:pt x="1540303" y="1917397"/>
                </a:lnTo>
                <a:lnTo>
                  <a:pt x="1469084" y="1895624"/>
                </a:lnTo>
                <a:lnTo>
                  <a:pt x="1398668" y="1871378"/>
                </a:lnTo>
                <a:lnTo>
                  <a:pt x="1329142" y="1844689"/>
                </a:lnTo>
                <a:lnTo>
                  <a:pt x="1260589" y="1815590"/>
                </a:lnTo>
                <a:lnTo>
                  <a:pt x="1193094" y="1784116"/>
                </a:lnTo>
                <a:lnTo>
                  <a:pt x="1126738" y="1750306"/>
                </a:lnTo>
                <a:lnTo>
                  <a:pt x="1061603" y="1714201"/>
                </a:lnTo>
                <a:lnTo>
                  <a:pt x="997767" y="1675845"/>
                </a:lnTo>
                <a:lnTo>
                  <a:pt x="935309" y="1635284"/>
                </a:lnTo>
                <a:lnTo>
                  <a:pt x="874304" y="1592568"/>
                </a:lnTo>
                <a:lnTo>
                  <a:pt x="814827" y="1547749"/>
                </a:lnTo>
                <a:lnTo>
                  <a:pt x="756951" y="1500882"/>
                </a:lnTo>
                <a:lnTo>
                  <a:pt x="700746" y="1452023"/>
                </a:lnTo>
                <a:lnTo>
                  <a:pt x="646280" y="1401233"/>
                </a:lnTo>
                <a:lnTo>
                  <a:pt x="593619" y="1348573"/>
                </a:lnTo>
                <a:lnTo>
                  <a:pt x="542829" y="1294107"/>
                </a:lnTo>
                <a:lnTo>
                  <a:pt x="493970" y="1237901"/>
                </a:lnTo>
                <a:lnTo>
                  <a:pt x="447103" y="1180025"/>
                </a:lnTo>
                <a:lnTo>
                  <a:pt x="402284" y="1120548"/>
                </a:lnTo>
                <a:lnTo>
                  <a:pt x="359568" y="1059543"/>
                </a:lnTo>
                <a:lnTo>
                  <a:pt x="319007" y="997085"/>
                </a:lnTo>
                <a:lnTo>
                  <a:pt x="280651" y="933249"/>
                </a:lnTo>
                <a:lnTo>
                  <a:pt x="244546" y="868114"/>
                </a:lnTo>
                <a:lnTo>
                  <a:pt x="210736" y="801758"/>
                </a:lnTo>
                <a:lnTo>
                  <a:pt x="179262" y="734263"/>
                </a:lnTo>
                <a:lnTo>
                  <a:pt x="150163" y="665710"/>
                </a:lnTo>
                <a:lnTo>
                  <a:pt x="123474" y="596184"/>
                </a:lnTo>
                <a:lnTo>
                  <a:pt x="99228" y="525768"/>
                </a:lnTo>
                <a:lnTo>
                  <a:pt x="77455" y="454549"/>
                </a:lnTo>
                <a:lnTo>
                  <a:pt x="58180" y="382614"/>
                </a:lnTo>
                <a:lnTo>
                  <a:pt x="41427" y="310050"/>
                </a:lnTo>
                <a:lnTo>
                  <a:pt x="27217" y="236945"/>
                </a:lnTo>
                <a:lnTo>
                  <a:pt x="15567" y="163389"/>
                </a:lnTo>
                <a:lnTo>
                  <a:pt x="6491" y="89471"/>
                </a:lnTo>
                <a:lnTo>
                  <a:pt x="0" y="15282"/>
                </a:lnTo>
                <a:lnTo>
                  <a:pt x="218541" y="0"/>
                </a:lnTo>
                <a:lnTo>
                  <a:pt x="224366" y="66572"/>
                </a:lnTo>
                <a:lnTo>
                  <a:pt x="232510" y="132900"/>
                </a:lnTo>
                <a:lnTo>
                  <a:pt x="242964" y="198903"/>
                </a:lnTo>
                <a:lnTo>
                  <a:pt x="255715" y="264502"/>
                </a:lnTo>
                <a:lnTo>
                  <a:pt x="270747" y="329615"/>
                </a:lnTo>
                <a:lnTo>
                  <a:pt x="288043" y="394164"/>
                </a:lnTo>
                <a:lnTo>
                  <a:pt x="307581" y="458070"/>
                </a:lnTo>
                <a:lnTo>
                  <a:pt x="329338" y="521256"/>
                </a:lnTo>
                <a:lnTo>
                  <a:pt x="353286" y="583643"/>
                </a:lnTo>
                <a:lnTo>
                  <a:pt x="379397" y="645157"/>
                </a:lnTo>
                <a:lnTo>
                  <a:pt x="407639" y="705722"/>
                </a:lnTo>
                <a:lnTo>
                  <a:pt x="437977" y="765265"/>
                </a:lnTo>
                <a:lnTo>
                  <a:pt x="470375" y="823712"/>
                </a:lnTo>
                <a:lnTo>
                  <a:pt x="504793" y="880993"/>
                </a:lnTo>
                <a:lnTo>
                  <a:pt x="541189" y="937038"/>
                </a:lnTo>
                <a:lnTo>
                  <a:pt x="579519" y="991779"/>
                </a:lnTo>
                <a:lnTo>
                  <a:pt x="619736" y="1045149"/>
                </a:lnTo>
                <a:lnTo>
                  <a:pt x="661791" y="1097082"/>
                </a:lnTo>
                <a:lnTo>
                  <a:pt x="705633" y="1147517"/>
                </a:lnTo>
                <a:lnTo>
                  <a:pt x="751209" y="1196390"/>
                </a:lnTo>
                <a:lnTo>
                  <a:pt x="798462" y="1243644"/>
                </a:lnTo>
                <a:lnTo>
                  <a:pt x="847335" y="1289219"/>
                </a:lnTo>
                <a:lnTo>
                  <a:pt x="897770" y="1333061"/>
                </a:lnTo>
                <a:lnTo>
                  <a:pt x="949703" y="1375116"/>
                </a:lnTo>
                <a:lnTo>
                  <a:pt x="1003073" y="1415333"/>
                </a:lnTo>
                <a:lnTo>
                  <a:pt x="1057814" y="1453663"/>
                </a:lnTo>
                <a:lnTo>
                  <a:pt x="1113859" y="1490059"/>
                </a:lnTo>
                <a:lnTo>
                  <a:pt x="1171140" y="1524477"/>
                </a:lnTo>
                <a:lnTo>
                  <a:pt x="1229588" y="1556875"/>
                </a:lnTo>
                <a:lnTo>
                  <a:pt x="1289130" y="1587213"/>
                </a:lnTo>
                <a:lnTo>
                  <a:pt x="1349695" y="1615455"/>
                </a:lnTo>
                <a:lnTo>
                  <a:pt x="1411209" y="1641566"/>
                </a:lnTo>
                <a:lnTo>
                  <a:pt x="1473597" y="1665515"/>
                </a:lnTo>
                <a:lnTo>
                  <a:pt x="1536782" y="1687271"/>
                </a:lnTo>
                <a:lnTo>
                  <a:pt x="1600688" y="1706809"/>
                </a:lnTo>
                <a:lnTo>
                  <a:pt x="1665237" y="1724105"/>
                </a:lnTo>
                <a:lnTo>
                  <a:pt x="1730351" y="1739138"/>
                </a:lnTo>
                <a:lnTo>
                  <a:pt x="1795949" y="1751889"/>
                </a:lnTo>
                <a:lnTo>
                  <a:pt x="1861952" y="1762342"/>
                </a:lnTo>
                <a:lnTo>
                  <a:pt x="1928280" y="1770487"/>
                </a:lnTo>
                <a:lnTo>
                  <a:pt x="1994852" y="1776311"/>
                </a:lnTo>
                <a:close/>
              </a:path>
            </a:pathLst>
          </a:custGeom>
          <a:solidFill xmlns:a="http://schemas.openxmlformats.org/drawingml/2006/main">
            <a:srgbClr val="326C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diagram-path-346">
            <a:extLst xmlns:a="http://schemas.openxmlformats.org/drawingml/2006/main">
              <a:ext uri="{FF2B5EF4-FFF2-40B4-BE49-F238E27FC236}">
                <a16:creationId xmlns:a16="http://schemas.microsoft.com/office/drawing/2014/main" id="{F59219F4-217E-41E2-A076-4002A4C3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4305" y="4326780"/>
            <a:ext cx="757621" cy="757621"/>
          </a:xfrm>
          <a:custGeom xmlns:a="http://schemas.openxmlformats.org/drawingml/2006/main">
            <a:pathLst>
              <a:path w="757621" h="757621">
                <a:moveTo>
                  <a:pt x="757621" y="15282"/>
                </a:moveTo>
                <a:lnTo>
                  <a:pt x="755187" y="43103"/>
                </a:lnTo>
                <a:lnTo>
                  <a:pt x="751783" y="70822"/>
                </a:lnTo>
                <a:lnTo>
                  <a:pt x="747414" y="98406"/>
                </a:lnTo>
                <a:lnTo>
                  <a:pt x="742086" y="125820"/>
                </a:lnTo>
                <a:lnTo>
                  <a:pt x="735803" y="153031"/>
                </a:lnTo>
                <a:lnTo>
                  <a:pt x="728575" y="180007"/>
                </a:lnTo>
                <a:lnTo>
                  <a:pt x="720410" y="206714"/>
                </a:lnTo>
                <a:lnTo>
                  <a:pt x="711318" y="233120"/>
                </a:lnTo>
                <a:lnTo>
                  <a:pt x="701310" y="259192"/>
                </a:lnTo>
                <a:lnTo>
                  <a:pt x="690397" y="284900"/>
                </a:lnTo>
                <a:lnTo>
                  <a:pt x="678595" y="310210"/>
                </a:lnTo>
                <a:lnTo>
                  <a:pt x="665916" y="335094"/>
                </a:lnTo>
                <a:lnTo>
                  <a:pt x="652377" y="359520"/>
                </a:lnTo>
                <a:lnTo>
                  <a:pt x="637993" y="383458"/>
                </a:lnTo>
                <a:lnTo>
                  <a:pt x="622783" y="406880"/>
                </a:lnTo>
                <a:lnTo>
                  <a:pt x="606764" y="429757"/>
                </a:lnTo>
                <a:lnTo>
                  <a:pt x="589957" y="452060"/>
                </a:lnTo>
                <a:lnTo>
                  <a:pt x="572382" y="473764"/>
                </a:lnTo>
                <a:lnTo>
                  <a:pt x="554060" y="494841"/>
                </a:lnTo>
                <a:lnTo>
                  <a:pt x="535014" y="515266"/>
                </a:lnTo>
                <a:lnTo>
                  <a:pt x="515266" y="535014"/>
                </a:lnTo>
                <a:lnTo>
                  <a:pt x="494841" y="554060"/>
                </a:lnTo>
                <a:lnTo>
                  <a:pt x="473764" y="572382"/>
                </a:lnTo>
                <a:lnTo>
                  <a:pt x="452060" y="589957"/>
                </a:lnTo>
                <a:lnTo>
                  <a:pt x="429757" y="606764"/>
                </a:lnTo>
                <a:lnTo>
                  <a:pt x="406880" y="622783"/>
                </a:lnTo>
                <a:lnTo>
                  <a:pt x="383458" y="637993"/>
                </a:lnTo>
                <a:lnTo>
                  <a:pt x="359520" y="652377"/>
                </a:lnTo>
                <a:lnTo>
                  <a:pt x="335094" y="665916"/>
                </a:lnTo>
                <a:lnTo>
                  <a:pt x="310210" y="678595"/>
                </a:lnTo>
                <a:lnTo>
                  <a:pt x="284900" y="690397"/>
                </a:lnTo>
                <a:lnTo>
                  <a:pt x="259192" y="701310"/>
                </a:lnTo>
                <a:lnTo>
                  <a:pt x="233120" y="711318"/>
                </a:lnTo>
                <a:lnTo>
                  <a:pt x="206714" y="720410"/>
                </a:lnTo>
                <a:lnTo>
                  <a:pt x="180007" y="728575"/>
                </a:lnTo>
                <a:lnTo>
                  <a:pt x="153031" y="735803"/>
                </a:lnTo>
                <a:lnTo>
                  <a:pt x="125820" y="742086"/>
                </a:lnTo>
                <a:lnTo>
                  <a:pt x="98406" y="747414"/>
                </a:lnTo>
                <a:lnTo>
                  <a:pt x="70822" y="751783"/>
                </a:lnTo>
                <a:lnTo>
                  <a:pt x="43103" y="755187"/>
                </a:lnTo>
                <a:lnTo>
                  <a:pt x="15282" y="757621"/>
                </a:lnTo>
                <a:lnTo>
                  <a:pt x="0" y="539079"/>
                </a:lnTo>
                <a:lnTo>
                  <a:pt x="20203" y="537312"/>
                </a:lnTo>
                <a:lnTo>
                  <a:pt x="40333" y="534840"/>
                </a:lnTo>
                <a:lnTo>
                  <a:pt x="60364" y="531668"/>
                </a:lnTo>
                <a:lnTo>
                  <a:pt x="80272" y="527798"/>
                </a:lnTo>
                <a:lnTo>
                  <a:pt x="100032" y="523236"/>
                </a:lnTo>
                <a:lnTo>
                  <a:pt x="119622" y="517987"/>
                </a:lnTo>
                <a:lnTo>
                  <a:pt x="139016" y="512057"/>
                </a:lnTo>
                <a:lnTo>
                  <a:pt x="158192" y="505455"/>
                </a:lnTo>
                <a:lnTo>
                  <a:pt x="177126" y="498187"/>
                </a:lnTo>
                <a:lnTo>
                  <a:pt x="195794" y="490262"/>
                </a:lnTo>
                <a:lnTo>
                  <a:pt x="214174" y="481692"/>
                </a:lnTo>
                <a:lnTo>
                  <a:pt x="232244" y="472484"/>
                </a:lnTo>
                <a:lnTo>
                  <a:pt x="249982" y="462652"/>
                </a:lnTo>
                <a:lnTo>
                  <a:pt x="267366" y="452207"/>
                </a:lnTo>
                <a:lnTo>
                  <a:pt x="284375" y="441161"/>
                </a:lnTo>
                <a:lnTo>
                  <a:pt x="300988" y="429529"/>
                </a:lnTo>
                <a:lnTo>
                  <a:pt x="317184" y="417324"/>
                </a:lnTo>
                <a:lnTo>
                  <a:pt x="332945" y="404561"/>
                </a:lnTo>
                <a:lnTo>
                  <a:pt x="348251" y="391255"/>
                </a:lnTo>
                <a:lnTo>
                  <a:pt x="363084" y="377424"/>
                </a:lnTo>
                <a:lnTo>
                  <a:pt x="377424" y="363084"/>
                </a:lnTo>
                <a:lnTo>
                  <a:pt x="391255" y="348251"/>
                </a:lnTo>
                <a:lnTo>
                  <a:pt x="404561" y="332945"/>
                </a:lnTo>
                <a:lnTo>
                  <a:pt x="417324" y="317184"/>
                </a:lnTo>
                <a:lnTo>
                  <a:pt x="429529" y="300988"/>
                </a:lnTo>
                <a:lnTo>
                  <a:pt x="441161" y="284375"/>
                </a:lnTo>
                <a:lnTo>
                  <a:pt x="452207" y="267366"/>
                </a:lnTo>
                <a:lnTo>
                  <a:pt x="462652" y="249982"/>
                </a:lnTo>
                <a:lnTo>
                  <a:pt x="472484" y="232244"/>
                </a:lnTo>
                <a:lnTo>
                  <a:pt x="481692" y="214174"/>
                </a:lnTo>
                <a:lnTo>
                  <a:pt x="490262" y="195794"/>
                </a:lnTo>
                <a:lnTo>
                  <a:pt x="498187" y="177126"/>
                </a:lnTo>
                <a:lnTo>
                  <a:pt x="505455" y="158192"/>
                </a:lnTo>
                <a:lnTo>
                  <a:pt x="512057" y="139016"/>
                </a:lnTo>
                <a:lnTo>
                  <a:pt x="517987" y="119622"/>
                </a:lnTo>
                <a:lnTo>
                  <a:pt x="523236" y="100032"/>
                </a:lnTo>
                <a:lnTo>
                  <a:pt x="527798" y="80272"/>
                </a:lnTo>
                <a:lnTo>
                  <a:pt x="531668" y="60364"/>
                </a:lnTo>
                <a:lnTo>
                  <a:pt x="534840" y="40333"/>
                </a:lnTo>
                <a:lnTo>
                  <a:pt x="537312" y="20203"/>
                </a:lnTo>
                <a:lnTo>
                  <a:pt x="539079" y="0"/>
                </a:lnTo>
                <a:close/>
              </a:path>
            </a:pathLst>
          </a:custGeom>
          <a:solidFill xmlns:a="http://schemas.openxmlformats.org/drawingml/2006/main">
            <a:srgbClr val="FBE5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diagram-path-347">
            <a:extLst xmlns:a="http://schemas.openxmlformats.org/drawingml/2006/main">
              <a:ext uri="{FF2B5EF4-FFF2-40B4-BE49-F238E27FC236}">
                <a16:creationId xmlns:a16="http://schemas.microsoft.com/office/drawing/2014/main" id="{2362CCD5-12AA-4F35-A8E2-5F960829F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2909" y="4345384"/>
            <a:ext cx="1005067" cy="1005067"/>
          </a:xfrm>
          <a:custGeom xmlns:a="http://schemas.openxmlformats.org/drawingml/2006/main">
            <a:pathLst>
              <a:path w="1005067" h="1005067">
                <a:moveTo>
                  <a:pt x="1005067" y="15282"/>
                </a:moveTo>
                <a:lnTo>
                  <a:pt x="1001822" y="52377"/>
                </a:lnTo>
                <a:lnTo>
                  <a:pt x="997284" y="89336"/>
                </a:lnTo>
                <a:lnTo>
                  <a:pt x="991459" y="126114"/>
                </a:lnTo>
                <a:lnTo>
                  <a:pt x="984354" y="162666"/>
                </a:lnTo>
                <a:lnTo>
                  <a:pt x="975977" y="198948"/>
                </a:lnTo>
                <a:lnTo>
                  <a:pt x="966340" y="234916"/>
                </a:lnTo>
                <a:lnTo>
                  <a:pt x="955453" y="270525"/>
                </a:lnTo>
                <a:lnTo>
                  <a:pt x="943330" y="305733"/>
                </a:lnTo>
                <a:lnTo>
                  <a:pt x="929985" y="340496"/>
                </a:lnTo>
                <a:lnTo>
                  <a:pt x="915436" y="374772"/>
                </a:lnTo>
                <a:lnTo>
                  <a:pt x="899699" y="408520"/>
                </a:lnTo>
                <a:lnTo>
                  <a:pt x="882794" y="441698"/>
                </a:lnTo>
                <a:lnTo>
                  <a:pt x="864742" y="474266"/>
                </a:lnTo>
                <a:lnTo>
                  <a:pt x="845563" y="506184"/>
                </a:lnTo>
                <a:lnTo>
                  <a:pt x="825283" y="537413"/>
                </a:lnTo>
                <a:lnTo>
                  <a:pt x="803925" y="567915"/>
                </a:lnTo>
                <a:lnTo>
                  <a:pt x="781516" y="597653"/>
                </a:lnTo>
                <a:lnTo>
                  <a:pt x="758082" y="626592"/>
                </a:lnTo>
                <a:lnTo>
                  <a:pt x="733653" y="654694"/>
                </a:lnTo>
                <a:lnTo>
                  <a:pt x="708257" y="681927"/>
                </a:lnTo>
                <a:lnTo>
                  <a:pt x="681927" y="708257"/>
                </a:lnTo>
                <a:lnTo>
                  <a:pt x="654694" y="733653"/>
                </a:lnTo>
                <a:lnTo>
                  <a:pt x="626592" y="758082"/>
                </a:lnTo>
                <a:lnTo>
                  <a:pt x="597653" y="781516"/>
                </a:lnTo>
                <a:lnTo>
                  <a:pt x="567915" y="803925"/>
                </a:lnTo>
                <a:lnTo>
                  <a:pt x="537413" y="825283"/>
                </a:lnTo>
                <a:lnTo>
                  <a:pt x="506184" y="845563"/>
                </a:lnTo>
                <a:lnTo>
                  <a:pt x="474266" y="864742"/>
                </a:lnTo>
                <a:lnTo>
                  <a:pt x="441698" y="882794"/>
                </a:lnTo>
                <a:lnTo>
                  <a:pt x="408520" y="899699"/>
                </a:lnTo>
                <a:lnTo>
                  <a:pt x="374772" y="915436"/>
                </a:lnTo>
                <a:lnTo>
                  <a:pt x="340496" y="929985"/>
                </a:lnTo>
                <a:lnTo>
                  <a:pt x="305733" y="943330"/>
                </a:lnTo>
                <a:lnTo>
                  <a:pt x="270525" y="955453"/>
                </a:lnTo>
                <a:lnTo>
                  <a:pt x="234916" y="966340"/>
                </a:lnTo>
                <a:lnTo>
                  <a:pt x="198948" y="975977"/>
                </a:lnTo>
                <a:lnTo>
                  <a:pt x="162666" y="984354"/>
                </a:lnTo>
                <a:lnTo>
                  <a:pt x="126114" y="991459"/>
                </a:lnTo>
                <a:lnTo>
                  <a:pt x="89336" y="997284"/>
                </a:lnTo>
                <a:lnTo>
                  <a:pt x="52377" y="1001822"/>
                </a:lnTo>
                <a:lnTo>
                  <a:pt x="15282" y="1005067"/>
                </a:lnTo>
                <a:lnTo>
                  <a:pt x="0" y="786526"/>
                </a:lnTo>
                <a:lnTo>
                  <a:pt x="29477" y="783947"/>
                </a:lnTo>
                <a:lnTo>
                  <a:pt x="58846" y="780341"/>
                </a:lnTo>
                <a:lnTo>
                  <a:pt x="88072" y="775712"/>
                </a:lnTo>
                <a:lnTo>
                  <a:pt x="117118" y="770066"/>
                </a:lnTo>
                <a:lnTo>
                  <a:pt x="145949" y="763410"/>
                </a:lnTo>
                <a:lnTo>
                  <a:pt x="174530" y="755751"/>
                </a:lnTo>
                <a:lnTo>
                  <a:pt x="202827" y="747100"/>
                </a:lnTo>
                <a:lnTo>
                  <a:pt x="230805" y="737467"/>
                </a:lnTo>
                <a:lnTo>
                  <a:pt x="258429" y="726863"/>
                </a:lnTo>
                <a:lnTo>
                  <a:pt x="285667" y="715301"/>
                </a:lnTo>
                <a:lnTo>
                  <a:pt x="312484" y="702796"/>
                </a:lnTo>
                <a:lnTo>
                  <a:pt x="338848" y="689362"/>
                </a:lnTo>
                <a:lnTo>
                  <a:pt x="364728" y="675017"/>
                </a:lnTo>
                <a:lnTo>
                  <a:pt x="390092" y="659777"/>
                </a:lnTo>
                <a:lnTo>
                  <a:pt x="414907" y="643662"/>
                </a:lnTo>
                <a:lnTo>
                  <a:pt x="439146" y="626690"/>
                </a:lnTo>
                <a:lnTo>
                  <a:pt x="462777" y="608882"/>
                </a:lnTo>
                <a:lnTo>
                  <a:pt x="485773" y="590261"/>
                </a:lnTo>
                <a:lnTo>
                  <a:pt x="508104" y="570848"/>
                </a:lnTo>
                <a:lnTo>
                  <a:pt x="529745" y="550668"/>
                </a:lnTo>
                <a:lnTo>
                  <a:pt x="550668" y="529745"/>
                </a:lnTo>
                <a:lnTo>
                  <a:pt x="570848" y="508104"/>
                </a:lnTo>
                <a:lnTo>
                  <a:pt x="590261" y="485773"/>
                </a:lnTo>
                <a:lnTo>
                  <a:pt x="608882" y="462777"/>
                </a:lnTo>
                <a:lnTo>
                  <a:pt x="626690" y="439146"/>
                </a:lnTo>
                <a:lnTo>
                  <a:pt x="643662" y="414907"/>
                </a:lnTo>
                <a:lnTo>
                  <a:pt x="659777" y="390092"/>
                </a:lnTo>
                <a:lnTo>
                  <a:pt x="675017" y="364728"/>
                </a:lnTo>
                <a:lnTo>
                  <a:pt x="689362" y="338848"/>
                </a:lnTo>
                <a:lnTo>
                  <a:pt x="702796" y="312484"/>
                </a:lnTo>
                <a:lnTo>
                  <a:pt x="715301" y="285667"/>
                </a:lnTo>
                <a:lnTo>
                  <a:pt x="726863" y="258429"/>
                </a:lnTo>
                <a:lnTo>
                  <a:pt x="737467" y="230805"/>
                </a:lnTo>
                <a:lnTo>
                  <a:pt x="747100" y="202827"/>
                </a:lnTo>
                <a:lnTo>
                  <a:pt x="755751" y="174530"/>
                </a:lnTo>
                <a:lnTo>
                  <a:pt x="763410" y="145949"/>
                </a:lnTo>
                <a:lnTo>
                  <a:pt x="770066" y="117118"/>
                </a:lnTo>
                <a:lnTo>
                  <a:pt x="775712" y="88072"/>
                </a:lnTo>
                <a:lnTo>
                  <a:pt x="780341" y="58846"/>
                </a:lnTo>
                <a:lnTo>
                  <a:pt x="783947" y="29477"/>
                </a:lnTo>
                <a:lnTo>
                  <a:pt x="786526" y="0"/>
                </a:lnTo>
                <a:close/>
              </a:path>
            </a:pathLst>
          </a:custGeom>
          <a:solidFill xmlns:a="http://schemas.openxmlformats.org/drawingml/2006/main">
            <a:srgbClr val="CB62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diagram-path-348">
            <a:extLst xmlns:a="http://schemas.openxmlformats.org/drawingml/2006/main">
              <a:ext uri="{FF2B5EF4-FFF2-40B4-BE49-F238E27FC236}">
                <a16:creationId xmlns:a16="http://schemas.microsoft.com/office/drawing/2014/main" id="{A9BA9F45-4185-4055-B28B-9C2C8DA2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513" y="4363988"/>
            <a:ext cx="1252513" cy="1252513"/>
          </a:xfrm>
          <a:custGeom xmlns:a="http://schemas.openxmlformats.org/drawingml/2006/main">
            <a:pathLst>
              <a:path w="1252513" h="1252513">
                <a:moveTo>
                  <a:pt x="1252513" y="15282"/>
                </a:moveTo>
                <a:lnTo>
                  <a:pt x="1248457" y="61650"/>
                </a:lnTo>
                <a:lnTo>
                  <a:pt x="1242784" y="107849"/>
                </a:lnTo>
                <a:lnTo>
                  <a:pt x="1235503" y="153821"/>
                </a:lnTo>
                <a:lnTo>
                  <a:pt x="1226621" y="199512"/>
                </a:lnTo>
                <a:lnTo>
                  <a:pt x="1216151" y="244864"/>
                </a:lnTo>
                <a:lnTo>
                  <a:pt x="1204104" y="289824"/>
                </a:lnTo>
                <a:lnTo>
                  <a:pt x="1190496" y="334336"/>
                </a:lnTo>
                <a:lnTo>
                  <a:pt x="1175342" y="378346"/>
                </a:lnTo>
                <a:lnTo>
                  <a:pt x="1158661" y="421800"/>
                </a:lnTo>
                <a:lnTo>
                  <a:pt x="1140475" y="464645"/>
                </a:lnTo>
                <a:lnTo>
                  <a:pt x="1120804" y="506830"/>
                </a:lnTo>
                <a:lnTo>
                  <a:pt x="1099672" y="548302"/>
                </a:lnTo>
                <a:lnTo>
                  <a:pt x="1077107" y="589012"/>
                </a:lnTo>
                <a:lnTo>
                  <a:pt x="1053134" y="628909"/>
                </a:lnTo>
                <a:lnTo>
                  <a:pt x="1027783" y="667945"/>
                </a:lnTo>
                <a:lnTo>
                  <a:pt x="1001086" y="706073"/>
                </a:lnTo>
                <a:lnTo>
                  <a:pt x="973074" y="743246"/>
                </a:lnTo>
                <a:lnTo>
                  <a:pt x="943782" y="779419"/>
                </a:lnTo>
                <a:lnTo>
                  <a:pt x="913245" y="814547"/>
                </a:lnTo>
                <a:lnTo>
                  <a:pt x="881501" y="848589"/>
                </a:lnTo>
                <a:lnTo>
                  <a:pt x="848589" y="881501"/>
                </a:lnTo>
                <a:lnTo>
                  <a:pt x="814547" y="913245"/>
                </a:lnTo>
                <a:lnTo>
                  <a:pt x="779419" y="943782"/>
                </a:lnTo>
                <a:lnTo>
                  <a:pt x="743246" y="973074"/>
                </a:lnTo>
                <a:lnTo>
                  <a:pt x="706073" y="1001086"/>
                </a:lnTo>
                <a:lnTo>
                  <a:pt x="667945" y="1027783"/>
                </a:lnTo>
                <a:lnTo>
                  <a:pt x="628909" y="1053134"/>
                </a:lnTo>
                <a:lnTo>
                  <a:pt x="589012" y="1077107"/>
                </a:lnTo>
                <a:lnTo>
                  <a:pt x="548302" y="1099672"/>
                </a:lnTo>
                <a:lnTo>
                  <a:pt x="506830" y="1120804"/>
                </a:lnTo>
                <a:lnTo>
                  <a:pt x="464645" y="1140475"/>
                </a:lnTo>
                <a:lnTo>
                  <a:pt x="421800" y="1158661"/>
                </a:lnTo>
                <a:lnTo>
                  <a:pt x="378346" y="1175342"/>
                </a:lnTo>
                <a:lnTo>
                  <a:pt x="334336" y="1190496"/>
                </a:lnTo>
                <a:lnTo>
                  <a:pt x="289824" y="1204104"/>
                </a:lnTo>
                <a:lnTo>
                  <a:pt x="244864" y="1216151"/>
                </a:lnTo>
                <a:lnTo>
                  <a:pt x="199512" y="1226621"/>
                </a:lnTo>
                <a:lnTo>
                  <a:pt x="153821" y="1235503"/>
                </a:lnTo>
                <a:lnTo>
                  <a:pt x="107849" y="1242784"/>
                </a:lnTo>
                <a:lnTo>
                  <a:pt x="61650" y="1248457"/>
                </a:lnTo>
                <a:lnTo>
                  <a:pt x="15282" y="1252513"/>
                </a:lnTo>
                <a:lnTo>
                  <a:pt x="0" y="1033972"/>
                </a:lnTo>
                <a:lnTo>
                  <a:pt x="38751" y="1030582"/>
                </a:lnTo>
                <a:lnTo>
                  <a:pt x="77360" y="1025841"/>
                </a:lnTo>
                <a:lnTo>
                  <a:pt x="115780" y="1019756"/>
                </a:lnTo>
                <a:lnTo>
                  <a:pt x="153964" y="1012334"/>
                </a:lnTo>
                <a:lnTo>
                  <a:pt x="191865" y="1003583"/>
                </a:lnTo>
                <a:lnTo>
                  <a:pt x="229439" y="993516"/>
                </a:lnTo>
                <a:lnTo>
                  <a:pt x="266638" y="982143"/>
                </a:lnTo>
                <a:lnTo>
                  <a:pt x="303417" y="969479"/>
                </a:lnTo>
                <a:lnTo>
                  <a:pt x="339733" y="955539"/>
                </a:lnTo>
                <a:lnTo>
                  <a:pt x="375539" y="940340"/>
                </a:lnTo>
                <a:lnTo>
                  <a:pt x="410793" y="923900"/>
                </a:lnTo>
                <a:lnTo>
                  <a:pt x="445452" y="906241"/>
                </a:lnTo>
                <a:lnTo>
                  <a:pt x="479474" y="887382"/>
                </a:lnTo>
                <a:lnTo>
                  <a:pt x="512817" y="867348"/>
                </a:lnTo>
                <a:lnTo>
                  <a:pt x="545440" y="846162"/>
                </a:lnTo>
                <a:lnTo>
                  <a:pt x="577304" y="823850"/>
                </a:lnTo>
                <a:lnTo>
                  <a:pt x="608370" y="800441"/>
                </a:lnTo>
                <a:lnTo>
                  <a:pt x="638600" y="775961"/>
                </a:lnTo>
                <a:lnTo>
                  <a:pt x="667958" y="750441"/>
                </a:lnTo>
                <a:lnTo>
                  <a:pt x="696406" y="723912"/>
                </a:lnTo>
                <a:lnTo>
                  <a:pt x="723912" y="696406"/>
                </a:lnTo>
                <a:lnTo>
                  <a:pt x="750441" y="667958"/>
                </a:lnTo>
                <a:lnTo>
                  <a:pt x="775961" y="638600"/>
                </a:lnTo>
                <a:lnTo>
                  <a:pt x="800441" y="608370"/>
                </a:lnTo>
                <a:lnTo>
                  <a:pt x="823850" y="577304"/>
                </a:lnTo>
                <a:lnTo>
                  <a:pt x="846162" y="545440"/>
                </a:lnTo>
                <a:lnTo>
                  <a:pt x="867348" y="512817"/>
                </a:lnTo>
                <a:lnTo>
                  <a:pt x="887382" y="479474"/>
                </a:lnTo>
                <a:lnTo>
                  <a:pt x="906241" y="445452"/>
                </a:lnTo>
                <a:lnTo>
                  <a:pt x="923900" y="410793"/>
                </a:lnTo>
                <a:lnTo>
                  <a:pt x="940340" y="375539"/>
                </a:lnTo>
                <a:lnTo>
                  <a:pt x="955539" y="339733"/>
                </a:lnTo>
                <a:lnTo>
                  <a:pt x="969479" y="303417"/>
                </a:lnTo>
                <a:lnTo>
                  <a:pt x="982143" y="266638"/>
                </a:lnTo>
                <a:lnTo>
                  <a:pt x="993516" y="229439"/>
                </a:lnTo>
                <a:lnTo>
                  <a:pt x="1003583" y="191865"/>
                </a:lnTo>
                <a:lnTo>
                  <a:pt x="1012334" y="153964"/>
                </a:lnTo>
                <a:lnTo>
                  <a:pt x="1019756" y="115780"/>
                </a:lnTo>
                <a:lnTo>
                  <a:pt x="1025841" y="77360"/>
                </a:lnTo>
                <a:lnTo>
                  <a:pt x="1030582" y="38751"/>
                </a:lnTo>
                <a:lnTo>
                  <a:pt x="1033972" y="0"/>
                </a:lnTo>
                <a:close/>
              </a:path>
            </a:pathLst>
          </a:custGeom>
          <a:solidFill xmlns:a="http://schemas.openxmlformats.org/drawingml/2006/main">
            <a:srgbClr val="FBE5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diagram-path-349">
            <a:extLst xmlns:a="http://schemas.openxmlformats.org/drawingml/2006/main">
              <a:ext uri="{FF2B5EF4-FFF2-40B4-BE49-F238E27FC236}">
                <a16:creationId xmlns:a16="http://schemas.microsoft.com/office/drawing/2014/main" id="{CA04F49F-57E0-411E-BE20-3C747D2F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17" y="4382592"/>
            <a:ext cx="1499960" cy="1499960"/>
          </a:xfrm>
          <a:custGeom xmlns:a="http://schemas.openxmlformats.org/drawingml/2006/main">
            <a:pathLst>
              <a:path w="1499960" h="1499960">
                <a:moveTo>
                  <a:pt x="1499960" y="15282"/>
                </a:moveTo>
                <a:lnTo>
                  <a:pt x="1495092" y="70924"/>
                </a:lnTo>
                <a:lnTo>
                  <a:pt x="1488285" y="126362"/>
                </a:lnTo>
                <a:lnTo>
                  <a:pt x="1479547" y="181529"/>
                </a:lnTo>
                <a:lnTo>
                  <a:pt x="1468889" y="236358"/>
                </a:lnTo>
                <a:lnTo>
                  <a:pt x="1456325" y="290781"/>
                </a:lnTo>
                <a:lnTo>
                  <a:pt x="1441869" y="344732"/>
                </a:lnTo>
                <a:lnTo>
                  <a:pt x="1425538" y="398147"/>
                </a:lnTo>
                <a:lnTo>
                  <a:pt x="1407354" y="450958"/>
                </a:lnTo>
                <a:lnTo>
                  <a:pt x="1387337" y="503103"/>
                </a:lnTo>
                <a:lnTo>
                  <a:pt x="1365513" y="554518"/>
                </a:lnTo>
                <a:lnTo>
                  <a:pt x="1341908" y="605139"/>
                </a:lnTo>
                <a:lnTo>
                  <a:pt x="1316550" y="654906"/>
                </a:lnTo>
                <a:lnTo>
                  <a:pt x="1289471" y="703758"/>
                </a:lnTo>
                <a:lnTo>
                  <a:pt x="1260704" y="751634"/>
                </a:lnTo>
                <a:lnTo>
                  <a:pt x="1230284" y="798478"/>
                </a:lnTo>
                <a:lnTo>
                  <a:pt x="1198247" y="844232"/>
                </a:lnTo>
                <a:lnTo>
                  <a:pt x="1164632" y="888839"/>
                </a:lnTo>
                <a:lnTo>
                  <a:pt x="1129482" y="932246"/>
                </a:lnTo>
                <a:lnTo>
                  <a:pt x="1092838" y="974400"/>
                </a:lnTo>
                <a:lnTo>
                  <a:pt x="1054745" y="1015250"/>
                </a:lnTo>
                <a:lnTo>
                  <a:pt x="1015250" y="1054745"/>
                </a:lnTo>
                <a:lnTo>
                  <a:pt x="974400" y="1092838"/>
                </a:lnTo>
                <a:lnTo>
                  <a:pt x="932246" y="1129482"/>
                </a:lnTo>
                <a:lnTo>
                  <a:pt x="888839" y="1164632"/>
                </a:lnTo>
                <a:lnTo>
                  <a:pt x="844232" y="1198247"/>
                </a:lnTo>
                <a:lnTo>
                  <a:pt x="798478" y="1230284"/>
                </a:lnTo>
                <a:lnTo>
                  <a:pt x="751634" y="1260704"/>
                </a:lnTo>
                <a:lnTo>
                  <a:pt x="703758" y="1289471"/>
                </a:lnTo>
                <a:lnTo>
                  <a:pt x="654906" y="1316550"/>
                </a:lnTo>
                <a:lnTo>
                  <a:pt x="605139" y="1341908"/>
                </a:lnTo>
                <a:lnTo>
                  <a:pt x="554518" y="1365513"/>
                </a:lnTo>
                <a:lnTo>
                  <a:pt x="503103" y="1387337"/>
                </a:lnTo>
                <a:lnTo>
                  <a:pt x="450958" y="1407354"/>
                </a:lnTo>
                <a:lnTo>
                  <a:pt x="398147" y="1425538"/>
                </a:lnTo>
                <a:lnTo>
                  <a:pt x="344732" y="1441869"/>
                </a:lnTo>
                <a:lnTo>
                  <a:pt x="290781" y="1456325"/>
                </a:lnTo>
                <a:lnTo>
                  <a:pt x="236358" y="1468889"/>
                </a:lnTo>
                <a:lnTo>
                  <a:pt x="181529" y="1479547"/>
                </a:lnTo>
                <a:lnTo>
                  <a:pt x="126362" y="1488285"/>
                </a:lnTo>
                <a:lnTo>
                  <a:pt x="70924" y="1495092"/>
                </a:lnTo>
                <a:lnTo>
                  <a:pt x="15282" y="1499960"/>
                </a:lnTo>
                <a:lnTo>
                  <a:pt x="0" y="1281418"/>
                </a:lnTo>
                <a:lnTo>
                  <a:pt x="48024" y="1277217"/>
                </a:lnTo>
                <a:lnTo>
                  <a:pt x="95873" y="1271342"/>
                </a:lnTo>
                <a:lnTo>
                  <a:pt x="143487" y="1263800"/>
                </a:lnTo>
                <a:lnTo>
                  <a:pt x="190810" y="1254602"/>
                </a:lnTo>
                <a:lnTo>
                  <a:pt x="237782" y="1243757"/>
                </a:lnTo>
                <a:lnTo>
                  <a:pt x="284347" y="1231280"/>
                </a:lnTo>
                <a:lnTo>
                  <a:pt x="330449" y="1217186"/>
                </a:lnTo>
                <a:lnTo>
                  <a:pt x="376030" y="1201491"/>
                </a:lnTo>
                <a:lnTo>
                  <a:pt x="421036" y="1184214"/>
                </a:lnTo>
                <a:lnTo>
                  <a:pt x="465412" y="1165378"/>
                </a:lnTo>
                <a:lnTo>
                  <a:pt x="509103" y="1145005"/>
                </a:lnTo>
                <a:lnTo>
                  <a:pt x="552057" y="1123119"/>
                </a:lnTo>
                <a:lnTo>
                  <a:pt x="594220" y="1099747"/>
                </a:lnTo>
                <a:lnTo>
                  <a:pt x="635542" y="1074918"/>
                </a:lnTo>
                <a:lnTo>
                  <a:pt x="675973" y="1048662"/>
                </a:lnTo>
                <a:lnTo>
                  <a:pt x="715462" y="1021011"/>
                </a:lnTo>
                <a:lnTo>
                  <a:pt x="753963" y="991999"/>
                </a:lnTo>
                <a:lnTo>
                  <a:pt x="791428" y="961661"/>
                </a:lnTo>
                <a:lnTo>
                  <a:pt x="827811" y="930033"/>
                </a:lnTo>
                <a:lnTo>
                  <a:pt x="863068" y="897156"/>
                </a:lnTo>
                <a:lnTo>
                  <a:pt x="897156" y="863068"/>
                </a:lnTo>
                <a:lnTo>
                  <a:pt x="930033" y="827811"/>
                </a:lnTo>
                <a:lnTo>
                  <a:pt x="961661" y="791428"/>
                </a:lnTo>
                <a:lnTo>
                  <a:pt x="991999" y="753963"/>
                </a:lnTo>
                <a:lnTo>
                  <a:pt x="1021011" y="715462"/>
                </a:lnTo>
                <a:lnTo>
                  <a:pt x="1048662" y="675973"/>
                </a:lnTo>
                <a:lnTo>
                  <a:pt x="1074918" y="635542"/>
                </a:lnTo>
                <a:lnTo>
                  <a:pt x="1099747" y="594220"/>
                </a:lnTo>
                <a:lnTo>
                  <a:pt x="1123119" y="552057"/>
                </a:lnTo>
                <a:lnTo>
                  <a:pt x="1145005" y="509103"/>
                </a:lnTo>
                <a:lnTo>
                  <a:pt x="1165378" y="465412"/>
                </a:lnTo>
                <a:lnTo>
                  <a:pt x="1184214" y="421036"/>
                </a:lnTo>
                <a:lnTo>
                  <a:pt x="1201491" y="376030"/>
                </a:lnTo>
                <a:lnTo>
                  <a:pt x="1217186" y="330449"/>
                </a:lnTo>
                <a:lnTo>
                  <a:pt x="1231280" y="284347"/>
                </a:lnTo>
                <a:lnTo>
                  <a:pt x="1243757" y="237782"/>
                </a:lnTo>
                <a:lnTo>
                  <a:pt x="1254602" y="190810"/>
                </a:lnTo>
                <a:lnTo>
                  <a:pt x="1263800" y="143487"/>
                </a:lnTo>
                <a:lnTo>
                  <a:pt x="1271342" y="95873"/>
                </a:lnTo>
                <a:lnTo>
                  <a:pt x="1277217" y="48024"/>
                </a:lnTo>
                <a:lnTo>
                  <a:pt x="1281418" y="0"/>
                </a:lnTo>
                <a:close/>
              </a:path>
            </a:pathLst>
          </a:custGeom>
          <a:solidFill xmlns:a="http://schemas.openxmlformats.org/drawingml/2006/main">
            <a:srgbClr val="CB62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diagram-path-350">
            <a:extLst xmlns:a="http://schemas.openxmlformats.org/drawingml/2006/main">
              <a:ext uri="{FF2B5EF4-FFF2-40B4-BE49-F238E27FC236}">
                <a16:creationId xmlns:a16="http://schemas.microsoft.com/office/drawing/2014/main" id="{1DC20EAA-7BF4-43F0-BF2B-2C572030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721" y="4401196"/>
            <a:ext cx="1747406" cy="1747406"/>
          </a:xfrm>
          <a:custGeom xmlns:a="http://schemas.openxmlformats.org/drawingml/2006/main">
            <a:pathLst>
              <a:path w="1747406" h="1747406">
                <a:moveTo>
                  <a:pt x="1747406" y="15282"/>
                </a:moveTo>
                <a:lnTo>
                  <a:pt x="1741726" y="80198"/>
                </a:lnTo>
                <a:lnTo>
                  <a:pt x="1733785" y="144876"/>
                </a:lnTo>
                <a:lnTo>
                  <a:pt x="1723591" y="209237"/>
                </a:lnTo>
                <a:lnTo>
                  <a:pt x="1711157" y="273204"/>
                </a:lnTo>
                <a:lnTo>
                  <a:pt x="1696499" y="336698"/>
                </a:lnTo>
                <a:lnTo>
                  <a:pt x="1679633" y="399641"/>
                </a:lnTo>
                <a:lnTo>
                  <a:pt x="1660581" y="461957"/>
                </a:lnTo>
                <a:lnTo>
                  <a:pt x="1639366" y="523571"/>
                </a:lnTo>
                <a:lnTo>
                  <a:pt x="1616013" y="584407"/>
                </a:lnTo>
                <a:lnTo>
                  <a:pt x="1590552" y="644390"/>
                </a:lnTo>
                <a:lnTo>
                  <a:pt x="1563012" y="703449"/>
                </a:lnTo>
                <a:lnTo>
                  <a:pt x="1533428" y="761510"/>
                </a:lnTo>
                <a:lnTo>
                  <a:pt x="1501836" y="818504"/>
                </a:lnTo>
                <a:lnTo>
                  <a:pt x="1468275" y="874360"/>
                </a:lnTo>
                <a:lnTo>
                  <a:pt x="1432784" y="929011"/>
                </a:lnTo>
                <a:lnTo>
                  <a:pt x="1395407" y="982390"/>
                </a:lnTo>
                <a:lnTo>
                  <a:pt x="1356191" y="1034432"/>
                </a:lnTo>
                <a:lnTo>
                  <a:pt x="1315182" y="1085074"/>
                </a:lnTo>
                <a:lnTo>
                  <a:pt x="1272431" y="1134253"/>
                </a:lnTo>
                <a:lnTo>
                  <a:pt x="1227989" y="1181911"/>
                </a:lnTo>
                <a:lnTo>
                  <a:pt x="1181911" y="1227989"/>
                </a:lnTo>
                <a:lnTo>
                  <a:pt x="1134253" y="1272431"/>
                </a:lnTo>
                <a:lnTo>
                  <a:pt x="1085074" y="1315182"/>
                </a:lnTo>
                <a:lnTo>
                  <a:pt x="1034432" y="1356191"/>
                </a:lnTo>
                <a:lnTo>
                  <a:pt x="982390" y="1395407"/>
                </a:lnTo>
                <a:lnTo>
                  <a:pt x="929011" y="1432784"/>
                </a:lnTo>
                <a:lnTo>
                  <a:pt x="874360" y="1468275"/>
                </a:lnTo>
                <a:lnTo>
                  <a:pt x="818504" y="1501836"/>
                </a:lnTo>
                <a:lnTo>
                  <a:pt x="761510" y="1533428"/>
                </a:lnTo>
                <a:lnTo>
                  <a:pt x="703449" y="1563012"/>
                </a:lnTo>
                <a:lnTo>
                  <a:pt x="644390" y="1590552"/>
                </a:lnTo>
                <a:lnTo>
                  <a:pt x="584407" y="1616013"/>
                </a:lnTo>
                <a:lnTo>
                  <a:pt x="523571" y="1639366"/>
                </a:lnTo>
                <a:lnTo>
                  <a:pt x="461957" y="1660581"/>
                </a:lnTo>
                <a:lnTo>
                  <a:pt x="399641" y="1679633"/>
                </a:lnTo>
                <a:lnTo>
                  <a:pt x="336698" y="1696499"/>
                </a:lnTo>
                <a:lnTo>
                  <a:pt x="273204" y="1711157"/>
                </a:lnTo>
                <a:lnTo>
                  <a:pt x="209237" y="1723591"/>
                </a:lnTo>
                <a:lnTo>
                  <a:pt x="144876" y="1733785"/>
                </a:lnTo>
                <a:lnTo>
                  <a:pt x="80198" y="1741726"/>
                </a:lnTo>
                <a:lnTo>
                  <a:pt x="15282" y="1747406"/>
                </a:lnTo>
                <a:lnTo>
                  <a:pt x="0" y="1528865"/>
                </a:lnTo>
                <a:lnTo>
                  <a:pt x="57298" y="1523852"/>
                </a:lnTo>
                <a:lnTo>
                  <a:pt x="114386" y="1516842"/>
                </a:lnTo>
                <a:lnTo>
                  <a:pt x="171195" y="1507844"/>
                </a:lnTo>
                <a:lnTo>
                  <a:pt x="227656" y="1496870"/>
                </a:lnTo>
                <a:lnTo>
                  <a:pt x="283698" y="1483931"/>
                </a:lnTo>
                <a:lnTo>
                  <a:pt x="339256" y="1469045"/>
                </a:lnTo>
                <a:lnTo>
                  <a:pt x="394259" y="1452228"/>
                </a:lnTo>
                <a:lnTo>
                  <a:pt x="448643" y="1433503"/>
                </a:lnTo>
                <a:lnTo>
                  <a:pt x="502340" y="1412890"/>
                </a:lnTo>
                <a:lnTo>
                  <a:pt x="555284" y="1390417"/>
                </a:lnTo>
                <a:lnTo>
                  <a:pt x="607412" y="1366109"/>
                </a:lnTo>
                <a:lnTo>
                  <a:pt x="658661" y="1339997"/>
                </a:lnTo>
                <a:lnTo>
                  <a:pt x="708966" y="1312112"/>
                </a:lnTo>
                <a:lnTo>
                  <a:pt x="758268" y="1282488"/>
                </a:lnTo>
                <a:lnTo>
                  <a:pt x="806506" y="1251162"/>
                </a:lnTo>
                <a:lnTo>
                  <a:pt x="853621" y="1218172"/>
                </a:lnTo>
                <a:lnTo>
                  <a:pt x="899556" y="1183557"/>
                </a:lnTo>
                <a:lnTo>
                  <a:pt x="944255" y="1147361"/>
                </a:lnTo>
                <a:lnTo>
                  <a:pt x="987664" y="1109626"/>
                </a:lnTo>
                <a:lnTo>
                  <a:pt x="1029729" y="1070400"/>
                </a:lnTo>
                <a:lnTo>
                  <a:pt x="1070400" y="1029729"/>
                </a:lnTo>
                <a:lnTo>
                  <a:pt x="1109626" y="987664"/>
                </a:lnTo>
                <a:lnTo>
                  <a:pt x="1147361" y="944255"/>
                </a:lnTo>
                <a:lnTo>
                  <a:pt x="1183557" y="899556"/>
                </a:lnTo>
                <a:lnTo>
                  <a:pt x="1218172" y="853621"/>
                </a:lnTo>
                <a:lnTo>
                  <a:pt x="1251162" y="806506"/>
                </a:lnTo>
                <a:lnTo>
                  <a:pt x="1282488" y="758268"/>
                </a:lnTo>
                <a:lnTo>
                  <a:pt x="1312112" y="708966"/>
                </a:lnTo>
                <a:lnTo>
                  <a:pt x="1339997" y="658661"/>
                </a:lnTo>
                <a:lnTo>
                  <a:pt x="1366109" y="607412"/>
                </a:lnTo>
                <a:lnTo>
                  <a:pt x="1390417" y="555284"/>
                </a:lnTo>
                <a:lnTo>
                  <a:pt x="1412890" y="502340"/>
                </a:lnTo>
                <a:lnTo>
                  <a:pt x="1433503" y="448643"/>
                </a:lnTo>
                <a:lnTo>
                  <a:pt x="1452228" y="394259"/>
                </a:lnTo>
                <a:lnTo>
                  <a:pt x="1469045" y="339256"/>
                </a:lnTo>
                <a:lnTo>
                  <a:pt x="1483931" y="283698"/>
                </a:lnTo>
                <a:lnTo>
                  <a:pt x="1496870" y="227656"/>
                </a:lnTo>
                <a:lnTo>
                  <a:pt x="1507844" y="171195"/>
                </a:lnTo>
                <a:lnTo>
                  <a:pt x="1516842" y="114386"/>
                </a:lnTo>
                <a:lnTo>
                  <a:pt x="1523852" y="57298"/>
                </a:lnTo>
                <a:lnTo>
                  <a:pt x="1528865" y="0"/>
                </a:lnTo>
                <a:close/>
              </a:path>
            </a:pathLst>
          </a:custGeom>
          <a:solidFill xmlns:a="http://schemas.openxmlformats.org/drawingml/2006/main">
            <a:srgbClr val="FBE5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diagram-path-351">
            <a:extLst xmlns:a="http://schemas.openxmlformats.org/drawingml/2006/main">
              <a:ext uri="{FF2B5EF4-FFF2-40B4-BE49-F238E27FC236}">
                <a16:creationId xmlns:a16="http://schemas.microsoft.com/office/drawing/2014/main" id="{B4CF0976-CCE2-4327-ACD9-9ABEB496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326" y="4419801"/>
            <a:ext cx="1994852" cy="1994852"/>
          </a:xfrm>
          <a:custGeom xmlns:a="http://schemas.openxmlformats.org/drawingml/2006/main">
            <a:pathLst>
              <a:path w="1994852" h="1994852">
                <a:moveTo>
                  <a:pt x="1994852" y="15282"/>
                </a:moveTo>
                <a:lnTo>
                  <a:pt x="1988361" y="89471"/>
                </a:lnTo>
                <a:lnTo>
                  <a:pt x="1979285" y="163389"/>
                </a:lnTo>
                <a:lnTo>
                  <a:pt x="1967635" y="236945"/>
                </a:lnTo>
                <a:lnTo>
                  <a:pt x="1953425" y="310050"/>
                </a:lnTo>
                <a:lnTo>
                  <a:pt x="1936672" y="382614"/>
                </a:lnTo>
                <a:lnTo>
                  <a:pt x="1917397" y="454549"/>
                </a:lnTo>
                <a:lnTo>
                  <a:pt x="1895624" y="525768"/>
                </a:lnTo>
                <a:lnTo>
                  <a:pt x="1871378" y="596184"/>
                </a:lnTo>
                <a:lnTo>
                  <a:pt x="1844689" y="665710"/>
                </a:lnTo>
                <a:lnTo>
                  <a:pt x="1815590" y="734263"/>
                </a:lnTo>
                <a:lnTo>
                  <a:pt x="1784116" y="801758"/>
                </a:lnTo>
                <a:lnTo>
                  <a:pt x="1750306" y="868114"/>
                </a:lnTo>
                <a:lnTo>
                  <a:pt x="1714201" y="933249"/>
                </a:lnTo>
                <a:lnTo>
                  <a:pt x="1675845" y="997085"/>
                </a:lnTo>
                <a:lnTo>
                  <a:pt x="1635284" y="1059543"/>
                </a:lnTo>
                <a:lnTo>
                  <a:pt x="1592568" y="1120548"/>
                </a:lnTo>
                <a:lnTo>
                  <a:pt x="1547749" y="1180025"/>
                </a:lnTo>
                <a:lnTo>
                  <a:pt x="1500882" y="1237901"/>
                </a:lnTo>
                <a:lnTo>
                  <a:pt x="1452023" y="1294107"/>
                </a:lnTo>
                <a:lnTo>
                  <a:pt x="1401233" y="1348573"/>
                </a:lnTo>
                <a:lnTo>
                  <a:pt x="1348573" y="1401233"/>
                </a:lnTo>
                <a:lnTo>
                  <a:pt x="1294107" y="1452023"/>
                </a:lnTo>
                <a:lnTo>
                  <a:pt x="1237901" y="1500882"/>
                </a:lnTo>
                <a:lnTo>
                  <a:pt x="1180025" y="1547749"/>
                </a:lnTo>
                <a:lnTo>
                  <a:pt x="1120548" y="1592568"/>
                </a:lnTo>
                <a:lnTo>
                  <a:pt x="1059543" y="1635284"/>
                </a:lnTo>
                <a:lnTo>
                  <a:pt x="997085" y="1675845"/>
                </a:lnTo>
                <a:lnTo>
                  <a:pt x="933249" y="1714201"/>
                </a:lnTo>
                <a:lnTo>
                  <a:pt x="868114" y="1750306"/>
                </a:lnTo>
                <a:lnTo>
                  <a:pt x="801758" y="1784116"/>
                </a:lnTo>
                <a:lnTo>
                  <a:pt x="734263" y="1815590"/>
                </a:lnTo>
                <a:lnTo>
                  <a:pt x="665710" y="1844689"/>
                </a:lnTo>
                <a:lnTo>
                  <a:pt x="596184" y="1871378"/>
                </a:lnTo>
                <a:lnTo>
                  <a:pt x="525768" y="1895624"/>
                </a:lnTo>
                <a:lnTo>
                  <a:pt x="454549" y="1917397"/>
                </a:lnTo>
                <a:lnTo>
                  <a:pt x="382614" y="1936672"/>
                </a:lnTo>
                <a:lnTo>
                  <a:pt x="310050" y="1953425"/>
                </a:lnTo>
                <a:lnTo>
                  <a:pt x="236945" y="1967635"/>
                </a:lnTo>
                <a:lnTo>
                  <a:pt x="163389" y="1979285"/>
                </a:lnTo>
                <a:lnTo>
                  <a:pt x="89471" y="1988361"/>
                </a:lnTo>
                <a:lnTo>
                  <a:pt x="15282" y="1994852"/>
                </a:lnTo>
                <a:lnTo>
                  <a:pt x="0" y="1776311"/>
                </a:lnTo>
                <a:lnTo>
                  <a:pt x="66572" y="1770487"/>
                </a:lnTo>
                <a:lnTo>
                  <a:pt x="132900" y="1762342"/>
                </a:lnTo>
                <a:lnTo>
                  <a:pt x="198903" y="1751889"/>
                </a:lnTo>
                <a:lnTo>
                  <a:pt x="264502" y="1739138"/>
                </a:lnTo>
                <a:lnTo>
                  <a:pt x="329615" y="1724105"/>
                </a:lnTo>
                <a:lnTo>
                  <a:pt x="394164" y="1706809"/>
                </a:lnTo>
                <a:lnTo>
                  <a:pt x="458070" y="1687271"/>
                </a:lnTo>
                <a:lnTo>
                  <a:pt x="521256" y="1665515"/>
                </a:lnTo>
                <a:lnTo>
                  <a:pt x="583643" y="1641566"/>
                </a:lnTo>
                <a:lnTo>
                  <a:pt x="645157" y="1615455"/>
                </a:lnTo>
                <a:lnTo>
                  <a:pt x="705722" y="1587213"/>
                </a:lnTo>
                <a:lnTo>
                  <a:pt x="765265" y="1556875"/>
                </a:lnTo>
                <a:lnTo>
                  <a:pt x="823712" y="1524477"/>
                </a:lnTo>
                <a:lnTo>
                  <a:pt x="880993" y="1490059"/>
                </a:lnTo>
                <a:lnTo>
                  <a:pt x="937038" y="1453663"/>
                </a:lnTo>
                <a:lnTo>
                  <a:pt x="991779" y="1415333"/>
                </a:lnTo>
                <a:lnTo>
                  <a:pt x="1045149" y="1375116"/>
                </a:lnTo>
                <a:lnTo>
                  <a:pt x="1097082" y="1333061"/>
                </a:lnTo>
                <a:lnTo>
                  <a:pt x="1147517" y="1289219"/>
                </a:lnTo>
                <a:lnTo>
                  <a:pt x="1196390" y="1243644"/>
                </a:lnTo>
                <a:lnTo>
                  <a:pt x="1243644" y="1196390"/>
                </a:lnTo>
                <a:lnTo>
                  <a:pt x="1289219" y="1147517"/>
                </a:lnTo>
                <a:lnTo>
                  <a:pt x="1333061" y="1097082"/>
                </a:lnTo>
                <a:lnTo>
                  <a:pt x="1375116" y="1045149"/>
                </a:lnTo>
                <a:lnTo>
                  <a:pt x="1415333" y="991779"/>
                </a:lnTo>
                <a:lnTo>
                  <a:pt x="1453663" y="937038"/>
                </a:lnTo>
                <a:lnTo>
                  <a:pt x="1490059" y="880993"/>
                </a:lnTo>
                <a:lnTo>
                  <a:pt x="1524477" y="823712"/>
                </a:lnTo>
                <a:lnTo>
                  <a:pt x="1556875" y="765265"/>
                </a:lnTo>
                <a:lnTo>
                  <a:pt x="1587213" y="705722"/>
                </a:lnTo>
                <a:lnTo>
                  <a:pt x="1615455" y="645157"/>
                </a:lnTo>
                <a:lnTo>
                  <a:pt x="1641566" y="583643"/>
                </a:lnTo>
                <a:lnTo>
                  <a:pt x="1665515" y="521256"/>
                </a:lnTo>
                <a:lnTo>
                  <a:pt x="1687271" y="458070"/>
                </a:lnTo>
                <a:lnTo>
                  <a:pt x="1706809" y="394164"/>
                </a:lnTo>
                <a:lnTo>
                  <a:pt x="1724105" y="329615"/>
                </a:lnTo>
                <a:lnTo>
                  <a:pt x="1739138" y="264502"/>
                </a:lnTo>
                <a:lnTo>
                  <a:pt x="1751889" y="198903"/>
                </a:lnTo>
                <a:lnTo>
                  <a:pt x="1762342" y="132900"/>
                </a:lnTo>
                <a:lnTo>
                  <a:pt x="1770487" y="66572"/>
                </a:lnTo>
                <a:lnTo>
                  <a:pt x="1776311" y="0"/>
                </a:lnTo>
                <a:close/>
              </a:path>
            </a:pathLst>
          </a:custGeom>
          <a:solidFill xmlns:a="http://schemas.openxmlformats.org/drawingml/2006/main">
            <a:srgbClr val="CB62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diagram-352">
            <a:extLst xmlns:a="http://schemas.openxmlformats.org/drawingml/2006/main">
              <a:ext uri="{FF2B5EF4-FFF2-40B4-BE49-F238E27FC236}">
                <a16:creationId xmlns:a16="http://schemas.microsoft.com/office/drawing/2014/main" id="{3B91CCEB-E571-4CA1-BEB2-61C67249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800475"/>
            <a:ext cx="971550" cy="971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diagram-353">
            <a:extLst xmlns:a="http://schemas.openxmlformats.org/drawingml/2006/main">
              <a:ext uri="{FF2B5EF4-FFF2-40B4-BE49-F238E27FC236}">
                <a16:creationId xmlns:a16="http://schemas.microsoft.com/office/drawing/2014/main" id="{5BBC4A16-2D15-4016-81ED-49DF7EEC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048125"/>
            <a:ext cx="933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AILit</a:t>
            </a:r>
          </a:p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× Bloom</a:t>
            </a:r>
          </a:p>
        </p:txBody>
      </p:sp>
      <p:sp>
        <p:nvSpPr>
          <p:cNvPr id="36" name="diagram-354">
            <a:extLst xmlns:a="http://schemas.openxmlformats.org/drawingml/2006/main">
              <a:ext uri="{FF2B5EF4-FFF2-40B4-BE49-F238E27FC236}">
                <a16:creationId xmlns:a16="http://schemas.microsoft.com/office/drawing/2014/main" id="{6D09252F-6E9B-4614-BE53-D9D4645B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INTERAGIRE</a:t>
            </a:r>
          </a:p>
        </p:txBody>
      </p:sp>
      <p:sp>
        <p:nvSpPr>
          <p:cNvPr id="37" name="diagram-355">
            <a:extLst xmlns:a="http://schemas.openxmlformats.org/drawingml/2006/main">
              <a:ext uri="{FF2B5EF4-FFF2-40B4-BE49-F238E27FC236}">
                <a16:creationId xmlns:a16="http://schemas.microsoft.com/office/drawing/2014/main" id="{D8648770-3440-4045-9E4F-E652D427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885950"/>
            <a:ext cx="228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7053AB"/>
                </a:solidFill>
                <a:latin typeface="Montserrat"/>
                <a:ea typeface="Montserrat"/>
                <a:cs typeface="Montserrat"/>
              </a:rPr>
              <a:t>CREARE</a:t>
            </a:r>
          </a:p>
        </p:txBody>
      </p:sp>
      <p:sp>
        <p:nvSpPr>
          <p:cNvPr id="38" name="diagram-356">
            <a:extLst xmlns:a="http://schemas.openxmlformats.org/drawingml/2006/main">
              <a:ext uri="{FF2B5EF4-FFF2-40B4-BE49-F238E27FC236}">
                <a16:creationId xmlns:a16="http://schemas.microsoft.com/office/drawing/2014/main" id="{86ECB7EC-7323-4193-9148-B3C9A4F9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24625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326CC0"/>
                </a:solidFill>
                <a:latin typeface="Montserrat"/>
                <a:ea typeface="Montserrat"/>
                <a:cs typeface="Montserrat"/>
              </a:rPr>
              <a:t>GESTIRE</a:t>
            </a:r>
          </a:p>
        </p:txBody>
      </p:sp>
      <p:sp>
        <p:nvSpPr>
          <p:cNvPr id="39" name="diagram-357">
            <a:extLst xmlns:a="http://schemas.openxmlformats.org/drawingml/2006/main">
              <a:ext uri="{FF2B5EF4-FFF2-40B4-BE49-F238E27FC236}">
                <a16:creationId xmlns:a16="http://schemas.microsoft.com/office/drawing/2014/main" id="{C822304C-6A3E-4D05-9415-C80B2DFF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6524625"/>
            <a:ext cx="228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CB6247"/>
                </a:solidFill>
                <a:latin typeface="Montserrat"/>
                <a:ea typeface="Montserrat"/>
                <a:cs typeface="Montserrat"/>
              </a:rPr>
              <a:t>PLASMARE</a:t>
            </a:r>
          </a:p>
        </p:txBody>
      </p:sp>
      <p:sp>
        <p:nvSpPr>
          <p:cNvPr id="40" name="diagram-358">
            <a:extLst xmlns:a="http://schemas.openxmlformats.org/drawingml/2006/main">
              <a:ext uri="{FF2B5EF4-FFF2-40B4-BE49-F238E27FC236}">
                <a16:creationId xmlns:a16="http://schemas.microsoft.com/office/drawing/2014/main" id="{200A3EC7-3234-4894-9367-D8882488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1971675"/>
            <a:ext cx="714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4D5C70"/>
                </a:solidFill>
                <a:latin typeface="Montserrat"/>
                <a:ea typeface="Montserrat"/>
                <a:cs typeface="Montserrat"/>
              </a:rPr>
              <a:t>DAL CENTRO VERSO L’ESTERNO</a:t>
            </a:r>
          </a:p>
        </p:txBody>
      </p:sp>
      <p:sp>
        <p:nvSpPr>
          <p:cNvPr id="41" name="diagram-359">
            <a:extLst xmlns:a="http://schemas.openxmlformats.org/drawingml/2006/main">
              <a:ext uri="{FF2B5EF4-FFF2-40B4-BE49-F238E27FC236}">
                <a16:creationId xmlns:a16="http://schemas.microsoft.com/office/drawing/2014/main" id="{46F08E74-19FC-4534-8010-B2037A71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714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diagram-360">
            <a:extLst xmlns:a="http://schemas.openxmlformats.org/drawingml/2006/main">
              <a:ext uri="{FF2B5EF4-FFF2-40B4-BE49-F238E27FC236}">
                <a16:creationId xmlns:a16="http://schemas.microsoft.com/office/drawing/2014/main" id="{DC6E6484-0A7D-46DF-9C64-1727B7C3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7813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43" name="diagram-361">
            <a:extLst xmlns:a="http://schemas.openxmlformats.org/drawingml/2006/main">
              <a:ext uri="{FF2B5EF4-FFF2-40B4-BE49-F238E27FC236}">
                <a16:creationId xmlns:a16="http://schemas.microsoft.com/office/drawing/2014/main" id="{D84A833C-9BBF-4FE7-A526-C2C75BF2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7146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Ricordare</a:t>
            </a:r>
          </a:p>
        </p:txBody>
      </p:sp>
      <p:sp>
        <p:nvSpPr>
          <p:cNvPr id="44" name="diagram-362">
            <a:extLst xmlns:a="http://schemas.openxmlformats.org/drawingml/2006/main">
              <a:ext uri="{FF2B5EF4-FFF2-40B4-BE49-F238E27FC236}">
                <a16:creationId xmlns:a16="http://schemas.microsoft.com/office/drawing/2014/main" id="{C3708103-291E-489D-9908-171C2BB2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6099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diagram-363">
            <a:extLst xmlns:a="http://schemas.openxmlformats.org/drawingml/2006/main">
              <a:ext uri="{FF2B5EF4-FFF2-40B4-BE49-F238E27FC236}">
                <a16:creationId xmlns:a16="http://schemas.microsoft.com/office/drawing/2014/main" id="{3E2A2867-E59F-4882-9768-9C8AA2A1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67665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46" name="diagram-364">
            <a:extLst xmlns:a="http://schemas.openxmlformats.org/drawingml/2006/main">
              <a:ext uri="{FF2B5EF4-FFF2-40B4-BE49-F238E27FC236}">
                <a16:creationId xmlns:a16="http://schemas.microsoft.com/office/drawing/2014/main" id="{58EBE2BC-6A71-4358-8509-2DF308CD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6099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Comprendere</a:t>
            </a:r>
          </a:p>
        </p:txBody>
      </p:sp>
      <p:sp>
        <p:nvSpPr>
          <p:cNvPr id="47" name="diagram-365">
            <a:extLst xmlns:a="http://schemas.openxmlformats.org/drawingml/2006/main">
              <a:ext uri="{FF2B5EF4-FFF2-40B4-BE49-F238E27FC236}">
                <a16:creationId xmlns:a16="http://schemas.microsoft.com/office/drawing/2014/main" id="{2801427B-0C9D-4BB4-8B26-305C5085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45053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diagram-366">
            <a:extLst xmlns:a="http://schemas.openxmlformats.org/drawingml/2006/main">
              <a:ext uri="{FF2B5EF4-FFF2-40B4-BE49-F238E27FC236}">
                <a16:creationId xmlns:a16="http://schemas.microsoft.com/office/drawing/2014/main" id="{7B24DC76-84C7-489E-B32C-27C681CD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45720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49" name="diagram-367">
            <a:extLst xmlns:a="http://schemas.openxmlformats.org/drawingml/2006/main">
              <a:ext uri="{FF2B5EF4-FFF2-40B4-BE49-F238E27FC236}">
                <a16:creationId xmlns:a16="http://schemas.microsoft.com/office/drawing/2014/main" id="{CDE61461-C096-4962-8D97-50292A6D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053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Applicare</a:t>
            </a:r>
          </a:p>
        </p:txBody>
      </p:sp>
      <p:sp>
        <p:nvSpPr>
          <p:cNvPr id="50" name="diagram-368">
            <a:extLst xmlns:a="http://schemas.openxmlformats.org/drawingml/2006/main">
              <a:ext uri="{FF2B5EF4-FFF2-40B4-BE49-F238E27FC236}">
                <a16:creationId xmlns:a16="http://schemas.microsoft.com/office/drawing/2014/main" id="{92969F26-36AC-42DA-AA3D-9848E59C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714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diagram-369">
            <a:extLst xmlns:a="http://schemas.openxmlformats.org/drawingml/2006/main">
              <a:ext uri="{FF2B5EF4-FFF2-40B4-BE49-F238E27FC236}">
                <a16:creationId xmlns:a16="http://schemas.microsoft.com/office/drawing/2014/main" id="{D07B6FA2-DD40-4F98-9DE8-6860E149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7813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52" name="diagram-370">
            <a:extLst xmlns:a="http://schemas.openxmlformats.org/drawingml/2006/main">
              <a:ext uri="{FF2B5EF4-FFF2-40B4-BE49-F238E27FC236}">
                <a16:creationId xmlns:a16="http://schemas.microsoft.com/office/drawing/2014/main" id="{B1FF961D-5E90-433D-B166-719C982D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27146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Analizzare</a:t>
            </a:r>
          </a:p>
        </p:txBody>
      </p:sp>
      <p:sp>
        <p:nvSpPr>
          <p:cNvPr id="53" name="diagram-371">
            <a:extLst xmlns:a="http://schemas.openxmlformats.org/drawingml/2006/main">
              <a:ext uri="{FF2B5EF4-FFF2-40B4-BE49-F238E27FC236}">
                <a16:creationId xmlns:a16="http://schemas.microsoft.com/office/drawing/2014/main" id="{80554B76-2DE7-4A34-866E-71C54175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36099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diagram-372">
            <a:extLst xmlns:a="http://schemas.openxmlformats.org/drawingml/2006/main">
              <a:ext uri="{FF2B5EF4-FFF2-40B4-BE49-F238E27FC236}">
                <a16:creationId xmlns:a16="http://schemas.microsoft.com/office/drawing/2014/main" id="{A141B239-B68D-4611-91D1-3F1D37DD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367665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</a:t>
            </a:r>
          </a:p>
        </p:txBody>
      </p:sp>
      <p:sp>
        <p:nvSpPr>
          <p:cNvPr id="55" name="diagram-373">
            <a:extLst xmlns:a="http://schemas.openxmlformats.org/drawingml/2006/main">
              <a:ext uri="{FF2B5EF4-FFF2-40B4-BE49-F238E27FC236}">
                <a16:creationId xmlns:a16="http://schemas.microsoft.com/office/drawing/2014/main" id="{FAFD04DE-BC2C-401F-A087-721288CD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36099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Valutare</a:t>
            </a:r>
          </a:p>
        </p:txBody>
      </p:sp>
      <p:sp>
        <p:nvSpPr>
          <p:cNvPr id="56" name="diagram-374">
            <a:extLst xmlns:a="http://schemas.openxmlformats.org/drawingml/2006/main">
              <a:ext uri="{FF2B5EF4-FFF2-40B4-BE49-F238E27FC236}">
                <a16:creationId xmlns:a16="http://schemas.microsoft.com/office/drawing/2014/main" id="{E289EBA0-A05C-435C-A4AD-D06AF389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5053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diagram-375">
            <a:extLst xmlns:a="http://schemas.openxmlformats.org/drawingml/2006/main">
              <a:ext uri="{FF2B5EF4-FFF2-40B4-BE49-F238E27FC236}">
                <a16:creationId xmlns:a16="http://schemas.microsoft.com/office/drawing/2014/main" id="{D0EE9B26-6B05-427C-8A33-669FE4BC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572000"/>
            <a:ext cx="45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48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</a:t>
            </a:r>
          </a:p>
        </p:txBody>
      </p:sp>
      <p:sp>
        <p:nvSpPr>
          <p:cNvPr id="58" name="diagram-376">
            <a:extLst xmlns:a="http://schemas.openxmlformats.org/drawingml/2006/main">
              <a:ext uri="{FF2B5EF4-FFF2-40B4-BE49-F238E27FC236}">
                <a16:creationId xmlns:a16="http://schemas.microsoft.com/office/drawing/2014/main" id="{9628342C-2A40-4D6E-BC4E-0C9141BB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45053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Creare</a:t>
            </a:r>
          </a:p>
        </p:txBody>
      </p:sp>
      <p:sp>
        <p:nvSpPr>
          <p:cNvPr id="59" name="diagram-377">
            <a:extLst xmlns:a="http://schemas.openxmlformats.org/drawingml/2006/main">
              <a:ext uri="{FF2B5EF4-FFF2-40B4-BE49-F238E27FC236}">
                <a16:creationId xmlns:a16="http://schemas.microsoft.com/office/drawing/2014/main" id="{6579FA2A-E34A-47FE-9834-A77E7A6F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5629275"/>
            <a:ext cx="714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Anche in vista UNESCO</a:t>
            </a:r>
          </a:p>
        </p:txBody>
      </p:sp>
      <p:sp>
        <p:nvSpPr>
          <p:cNvPr id="60" name="diagram-378">
            <a:extLst xmlns:a="http://schemas.openxmlformats.org/drawingml/2006/main">
              <a:ext uri="{FF2B5EF4-FFF2-40B4-BE49-F238E27FC236}">
                <a16:creationId xmlns:a16="http://schemas.microsoft.com/office/drawing/2014/main" id="{DC0884BF-D40D-4CD3-A884-BAD45D77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6134100"/>
            <a:ext cx="714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Le viste usano strutture diverse.</a:t>
            </a:r>
          </a:p>
          <a:p xmlns:a="http://schemas.openxmlformats.org/drawingml/2006/main">
            <a:pPr algn="l">
              <a:def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95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I livelli non sono equivalenti.</a:t>
            </a:r>
          </a:p>
        </p:txBody>
      </p:sp>
      <p:sp>
        <p:nvSpPr>
          <p:cNvPr id="61" name="diagram-379">
            <a:extLst xmlns:a="http://schemas.openxmlformats.org/drawingml/2006/main">
              <a:ext uri="{FF2B5EF4-FFF2-40B4-BE49-F238E27FC236}">
                <a16:creationId xmlns:a16="http://schemas.microsoft.com/office/drawing/2014/main" id="{0DF3060B-CC41-4B97-AF20-A42F767C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19925"/>
            <a:ext cx="140208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diagram-380">
            <a:extLst xmlns:a="http://schemas.openxmlformats.org/drawingml/2006/main">
              <a:ext uri="{FF2B5EF4-FFF2-40B4-BE49-F238E27FC236}">
                <a16:creationId xmlns:a16="http://schemas.microsoft.com/office/drawing/2014/main" id="{709C6CBF-D0BB-4218-ACD4-0DC6BDD6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96125"/>
            <a:ext cx="1367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Prima dell’uso: età e scuola, costo, lingua, account e condizioni del fornitore.</a:t>
            </a:r>
          </a:p>
        </p:txBody>
      </p:sp>
    </p:spTree>
    <p:extLst>
      <p:ext uri="{BB962C8B-B14F-4D97-AF65-F5344CB8AC3E}">
        <p14:creationId xmlns:p14="http://schemas.microsoft.com/office/powerpoint/2010/main" val="8595224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diagram-381">
            <a:extLst xmlns:a="http://schemas.openxmlformats.org/drawingml/2006/main">
              <a:ext uri="{FF2B5EF4-FFF2-40B4-BE49-F238E27FC236}">
                <a16:creationId xmlns:a16="http://schemas.microsoft.com/office/drawing/2014/main" id="{4DAE3768-4859-40CA-A81A-A9369AF6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agram-382">
            <a:extLst xmlns:a="http://schemas.openxmlformats.org/drawingml/2006/main">
              <a:ext uri="{FF2B5EF4-FFF2-40B4-BE49-F238E27FC236}">
                <a16:creationId xmlns:a16="http://schemas.microsoft.com/office/drawing/2014/main" id="{FC0F39EE-C96B-4B9D-B47B-6FAA05EA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agram-383">
            <a:extLst xmlns:a="http://schemas.openxmlformats.org/drawingml/2006/main">
              <a:ext uri="{FF2B5EF4-FFF2-40B4-BE49-F238E27FC236}">
                <a16:creationId xmlns:a16="http://schemas.microsoft.com/office/drawing/2014/main" id="{2B5D8751-C29C-4A65-B1A0-2E1727E0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400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5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Dalle attività al tuo percorso</a:t>
            </a:r>
          </a:p>
        </p:txBody>
      </p:sp>
      <p:sp>
        <p:nvSpPr>
          <p:cNvPr id="4" name="diagram-384">
            <a:extLst xmlns:a="http://schemas.openxmlformats.org/drawingml/2006/main">
              <a:ext uri="{FF2B5EF4-FFF2-40B4-BE49-F238E27FC236}">
                <a16:creationId xmlns:a16="http://schemas.microsoft.com/office/drawing/2014/main" id="{D5D06936-CD2D-45AE-AF0E-ECFF1572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390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Salva, metti in ordine, annota e conserva il lavoro</a:t>
            </a:r>
          </a:p>
        </p:txBody>
      </p:sp>
      <p:sp>
        <p:nvSpPr>
          <p:cNvPr id="5" name="diagram-385">
            <a:extLst xmlns:a="http://schemas.openxmlformats.org/drawingml/2006/main">
              <a:ext uri="{FF2B5EF4-FFF2-40B4-BE49-F238E27FC236}">
                <a16:creationId xmlns:a16="http://schemas.microsoft.com/office/drawing/2014/main" id="{931B0E49-2484-40F5-A04F-7212E460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402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Fonte: ProfTecnologIA Framework, funzioni verificate il 25.10.2026. Indicazioni operative del curatore.</a:t>
            </a:r>
          </a:p>
        </p:txBody>
      </p:sp>
      <p:sp>
        <p:nvSpPr>
          <p:cNvPr id="6" name="diagram-386">
            <a:extLst xmlns:a="http://schemas.openxmlformats.org/drawingml/2006/main">
              <a:ext uri="{FF2B5EF4-FFF2-40B4-BE49-F238E27FC236}">
                <a16:creationId xmlns:a16="http://schemas.microsoft.com/office/drawing/2014/main" id="{E3561ED6-5499-4054-88B2-9AC2934F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39100"/>
            <a:ext cx="15240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iagram-387">
            <a:extLst xmlns:a="http://schemas.openxmlformats.org/drawingml/2006/main">
              <a:ext uri="{FF2B5EF4-FFF2-40B4-BE49-F238E27FC236}">
                <a16:creationId xmlns:a16="http://schemas.microsoft.com/office/drawing/2014/main" id="{FFA207A4-F15A-4040-8157-F4F63DA4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10550"/>
            <a:ext cx="657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D7E6EE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4f195a311c440a3"/>
              </a:rPr>
              <a:t>proftecnologia-framework.vercel.app</a:t>
            </a:r>
          </a:p>
        </p:txBody>
      </p:sp>
      <p:sp>
        <p:nvSpPr>
          <p:cNvPr id="8" name="diagram-388">
            <a:extLst xmlns:a="http://schemas.openxmlformats.org/drawingml/2006/main">
              <a:ext uri="{FF2B5EF4-FFF2-40B4-BE49-F238E27FC236}">
                <a16:creationId xmlns:a16="http://schemas.microsoft.com/office/drawing/2014/main" id="{DA922603-909C-45BD-89C7-1839FEC3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8210550"/>
            <a:ext cx="533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D7E6EE"/>
                </a:solidFill>
                <a:latin typeface="Open Sans"/>
                <a:ea typeface="Open Sans"/>
                <a:cs typeface="Open Sans"/>
              </a:rPr>
              <a:t>Antonio Scaramuzzino · 25.10.2026</a:t>
            </a:r>
          </a:p>
        </p:txBody>
      </p:sp>
      <p:sp>
        <p:nvSpPr>
          <p:cNvPr id="9" name="diagram-389">
            <a:extLst xmlns:a="http://schemas.openxmlformats.org/drawingml/2006/main">
              <a:ext uri="{FF2B5EF4-FFF2-40B4-BE49-F238E27FC236}">
                <a16:creationId xmlns:a16="http://schemas.microsoft.com/office/drawing/2014/main" id="{FA780D8A-A50A-4E65-BB51-B251F43E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724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10</a:t>
            </a:r>
          </a:p>
        </p:txBody>
      </p:sp>
      <p:sp>
        <p:nvSpPr>
          <p:cNvPr id="10" name="diagram-390">
            <a:extLst xmlns:a="http://schemas.openxmlformats.org/drawingml/2006/main">
              <a:ext uri="{FF2B5EF4-FFF2-40B4-BE49-F238E27FC236}">
                <a16:creationId xmlns:a16="http://schemas.microsoft.com/office/drawing/2014/main" id="{40BA109C-876F-4707-A5B1-95730734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95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LA MIA RACCOLTA</a:t>
            </a:r>
          </a:p>
        </p:txBody>
      </p:sp>
      <p:sp>
        <p:nvSpPr>
          <p:cNvPr id="11" name="connection-391">
            <a:extLst xmlns:a="http://schemas.openxmlformats.org/drawingml/2006/main">
              <a:ext uri="{FF2B5EF4-FFF2-40B4-BE49-F238E27FC236}">
                <a16:creationId xmlns:a16="http://schemas.microsoft.com/office/drawing/2014/main" id="{B5F8D0C8-2D1D-4059-B0F7-0B3D5CBE2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7115175" cy="9525"/>
          </a:xfrm>
          <a:custGeom xmlns:a="http://schemas.openxmlformats.org/drawingml/2006/main">
            <a:pathLst>
              <a:path w="7115175" h="9525">
                <a:moveTo>
                  <a:pt x="0" y="0"/>
                </a:moveTo>
                <a:lnTo>
                  <a:pt x="71151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6E0E4"/>
            </a:solidFill>
            <a:prstDash val="solid"/>
          </a:ln>
        </p:spPr>
      </p:sp>
      <p:sp>
        <p:nvSpPr>
          <p:cNvPr id="12" name="diagram-392">
            <a:extLst xmlns:a="http://schemas.openxmlformats.org/drawingml/2006/main">
              <a:ext uri="{FF2B5EF4-FFF2-40B4-BE49-F238E27FC236}">
                <a16:creationId xmlns:a16="http://schemas.microsoft.com/office/drawing/2014/main" id="{F5ACB1B2-7CD6-4997-922D-69D14CF3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704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13" name="diagram-393">
            <a:extLst xmlns:a="http://schemas.openxmlformats.org/drawingml/2006/main">
              <a:ext uri="{FF2B5EF4-FFF2-40B4-BE49-F238E27FC236}">
                <a16:creationId xmlns:a16="http://schemas.microsoft.com/office/drawing/2014/main" id="{69206CDD-A696-405D-B0BF-55AA0A87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647950"/>
            <a:ext cx="614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Esplorare</a:t>
            </a:r>
          </a:p>
        </p:txBody>
      </p:sp>
      <p:sp>
        <p:nvSpPr>
          <p:cNvPr id="14" name="diagram-394">
            <a:extLst xmlns:a="http://schemas.openxmlformats.org/drawingml/2006/main">
              <a:ext uri="{FF2B5EF4-FFF2-40B4-BE49-F238E27FC236}">
                <a16:creationId xmlns:a16="http://schemas.microsoft.com/office/drawing/2014/main" id="{082F6E86-7B31-468C-A265-7B744814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95625"/>
            <a:ext cx="61436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Classe, data, consegna.</a:t>
            </a:r>
          </a:p>
        </p:txBody>
      </p:sp>
      <p:sp>
        <p:nvSpPr>
          <p:cNvPr id="15" name="connection-395">
            <a:extLst xmlns:a="http://schemas.openxmlformats.org/drawingml/2006/main">
              <a:ext uri="{FF2B5EF4-FFF2-40B4-BE49-F238E27FC236}">
                <a16:creationId xmlns:a16="http://schemas.microsoft.com/office/drawing/2014/main" id="{91BB188D-D814-425A-8B13-1646B527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7115175" cy="9525"/>
          </a:xfrm>
          <a:custGeom xmlns:a="http://schemas.openxmlformats.org/drawingml/2006/main">
            <a:pathLst>
              <a:path w="7115175" h="9525">
                <a:moveTo>
                  <a:pt x="0" y="0"/>
                </a:moveTo>
                <a:lnTo>
                  <a:pt x="71151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6E0E4"/>
            </a:solidFill>
            <a:prstDash val="solid"/>
          </a:ln>
        </p:spPr>
      </p:sp>
      <p:sp>
        <p:nvSpPr>
          <p:cNvPr id="16" name="diagram-396">
            <a:extLst xmlns:a="http://schemas.openxmlformats.org/drawingml/2006/main">
              <a:ext uri="{FF2B5EF4-FFF2-40B4-BE49-F238E27FC236}">
                <a16:creationId xmlns:a16="http://schemas.microsoft.com/office/drawing/2014/main" id="{7D93B492-7C17-4113-9529-8EE3B26E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704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7" name="diagram-397">
            <a:extLst xmlns:a="http://schemas.openxmlformats.org/drawingml/2006/main">
              <a:ext uri="{FF2B5EF4-FFF2-40B4-BE49-F238E27FC236}">
                <a16:creationId xmlns:a16="http://schemas.microsoft.com/office/drawing/2014/main" id="{3FFE21D4-074B-4C85-AA3A-3AA08C32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9975"/>
            <a:ext cx="614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Sperimentare</a:t>
            </a:r>
          </a:p>
        </p:txBody>
      </p:sp>
      <p:sp>
        <p:nvSpPr>
          <p:cNvPr id="18" name="diagram-398">
            <a:extLst xmlns:a="http://schemas.openxmlformats.org/drawingml/2006/main">
              <a:ext uri="{FF2B5EF4-FFF2-40B4-BE49-F238E27FC236}">
                <a16:creationId xmlns:a16="http://schemas.microsoft.com/office/drawing/2014/main" id="{C05EF441-E638-4FEA-A706-0CD7E1C7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57650"/>
            <a:ext cx="61436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Materiali e adattamenti.</a:t>
            </a:r>
          </a:p>
        </p:txBody>
      </p:sp>
      <p:sp>
        <p:nvSpPr>
          <p:cNvPr id="19" name="connection-399">
            <a:extLst xmlns:a="http://schemas.openxmlformats.org/drawingml/2006/main">
              <a:ext uri="{FF2B5EF4-FFF2-40B4-BE49-F238E27FC236}">
                <a16:creationId xmlns:a16="http://schemas.microsoft.com/office/drawing/2014/main" id="{E47741F0-2874-46DD-B6A1-B43BF653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00675"/>
            <a:ext cx="7115175" cy="9525"/>
          </a:xfrm>
          <a:custGeom xmlns:a="http://schemas.openxmlformats.org/drawingml/2006/main">
            <a:pathLst>
              <a:path w="7115175" h="9525">
                <a:moveTo>
                  <a:pt x="0" y="0"/>
                </a:moveTo>
                <a:lnTo>
                  <a:pt x="71151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6E0E4"/>
            </a:solidFill>
            <a:prstDash val="solid"/>
          </a:ln>
        </p:spPr>
      </p:sp>
      <p:sp>
        <p:nvSpPr>
          <p:cNvPr id="20" name="diagram-400">
            <a:extLst xmlns:a="http://schemas.openxmlformats.org/drawingml/2006/main">
              <a:ext uri="{FF2B5EF4-FFF2-40B4-BE49-F238E27FC236}">
                <a16:creationId xmlns:a16="http://schemas.microsoft.com/office/drawing/2014/main" id="{2BF1EE3F-1B6C-4FA5-A598-7A802887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704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55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21" name="diagram-401">
            <a:extLst xmlns:a="http://schemas.openxmlformats.org/drawingml/2006/main">
              <a:ext uri="{FF2B5EF4-FFF2-40B4-BE49-F238E27FC236}">
                <a16:creationId xmlns:a16="http://schemas.microsoft.com/office/drawing/2014/main" id="{3B035A68-AF91-4278-9D29-E996FE67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572000"/>
            <a:ext cx="614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defRPr>
            </a:pPr>
            <a:r>
              <a:rPr sz="2175" b="1">
                <a:solidFill>
                  <a:srgbClr val="14243B"/>
                </a:solidFill>
                <a:latin typeface="Montserrat"/>
                <a:ea typeface="Montserrat"/>
                <a:cs typeface="Montserrat"/>
              </a:rPr>
              <a:t>Riflettere</a:t>
            </a:r>
          </a:p>
        </p:txBody>
      </p:sp>
      <p:sp>
        <p:nvSpPr>
          <p:cNvPr id="22" name="diagram-402">
            <a:extLst xmlns:a="http://schemas.openxmlformats.org/drawingml/2006/main">
              <a:ext uri="{FF2B5EF4-FFF2-40B4-BE49-F238E27FC236}">
                <a16:creationId xmlns:a16="http://schemas.microsoft.com/office/drawing/2014/main" id="{2FEC2C66-3DA3-4A9D-A7AA-D30F9A07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019675"/>
            <a:ext cx="61436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defRPr>
            </a:pPr>
            <a:r>
              <a:rPr sz="1800" b="0">
                <a:solidFill>
                  <a:srgbClr val="4D5C70"/>
                </a:solidFill>
                <a:latin typeface="Open Sans"/>
                <a:ea typeface="Open Sans"/>
                <a:cs typeface="Open Sans"/>
              </a:rPr>
              <a:t>Prodotto, criteri ed evidenze.</a:t>
            </a:r>
          </a:p>
        </p:txBody>
      </p:sp>
      <p:sp>
        <p:nvSpPr>
          <p:cNvPr id="23" name="diagram-403">
            <a:extLst xmlns:a="http://schemas.openxmlformats.org/drawingml/2006/main">
              <a:ext uri="{FF2B5EF4-FFF2-40B4-BE49-F238E27FC236}">
                <a16:creationId xmlns:a16="http://schemas.microsoft.com/office/drawing/2014/main" id="{1051E2EB-93D8-47B1-96C6-DC1C0BF6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21336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diagram-404">
            <a:extLst xmlns:a="http://schemas.openxmlformats.org/drawingml/2006/main">
              <a:ext uri="{FF2B5EF4-FFF2-40B4-BE49-F238E27FC236}">
                <a16:creationId xmlns:a16="http://schemas.microsoft.com/office/drawing/2014/main" id="{C75D1885-B15D-4578-8A61-952812A2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2200275"/>
            <a:ext cx="5143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25" name="diagram-405">
            <a:extLst xmlns:a="http://schemas.openxmlformats.org/drawingml/2006/main">
              <a:ext uri="{FF2B5EF4-FFF2-40B4-BE49-F238E27FC236}">
                <a16:creationId xmlns:a16="http://schemas.microsoft.com/office/drawing/2014/main" id="{A4700BF8-3B62-454F-AAC4-F51078EE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2133600"/>
            <a:ext cx="5048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SALVA</a:t>
            </a:r>
          </a:p>
        </p:txBody>
      </p:sp>
      <p:sp>
        <p:nvSpPr>
          <p:cNvPr id="26" name="diagram-406">
            <a:extLst xmlns:a="http://schemas.openxmlformats.org/drawingml/2006/main">
              <a:ext uri="{FF2B5EF4-FFF2-40B4-BE49-F238E27FC236}">
                <a16:creationId xmlns:a16="http://schemas.microsoft.com/office/drawing/2014/main" id="{8C560B45-7057-4AF7-8662-7DD06BB1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2600325"/>
            <a:ext cx="5048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Dalle schede e dai materiali.</a:t>
            </a:r>
          </a:p>
        </p:txBody>
      </p:sp>
      <p:sp>
        <p:nvSpPr>
          <p:cNvPr id="27" name="diagram-407">
            <a:extLst xmlns:a="http://schemas.openxmlformats.org/drawingml/2006/main">
              <a:ext uri="{FF2B5EF4-FFF2-40B4-BE49-F238E27FC236}">
                <a16:creationId xmlns:a16="http://schemas.microsoft.com/office/drawing/2014/main" id="{C52E4244-8849-4B50-BA8D-D13C376B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32289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diagram-408">
            <a:extLst xmlns:a="http://schemas.openxmlformats.org/drawingml/2006/main">
              <a:ext uri="{FF2B5EF4-FFF2-40B4-BE49-F238E27FC236}">
                <a16:creationId xmlns:a16="http://schemas.microsoft.com/office/drawing/2014/main" id="{114A710A-4FE6-4E5D-A337-1F4FBC7E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3295650"/>
            <a:ext cx="5143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29" name="diagram-409">
            <a:extLst xmlns:a="http://schemas.openxmlformats.org/drawingml/2006/main">
              <a:ext uri="{FF2B5EF4-FFF2-40B4-BE49-F238E27FC236}">
                <a16:creationId xmlns:a16="http://schemas.microsoft.com/office/drawing/2014/main" id="{9C85A1D0-B708-4EFA-889F-20664B0E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3228975"/>
            <a:ext cx="5048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ORDINA</a:t>
            </a:r>
          </a:p>
        </p:txBody>
      </p:sp>
      <p:sp>
        <p:nvSpPr>
          <p:cNvPr id="30" name="diagram-410">
            <a:extLst xmlns:a="http://schemas.openxmlformats.org/drawingml/2006/main">
              <a:ext uri="{FF2B5EF4-FFF2-40B4-BE49-F238E27FC236}">
                <a16:creationId xmlns:a16="http://schemas.microsoft.com/office/drawing/2014/main" id="{6678AEEB-29BB-40EA-9535-A793AFED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3695700"/>
            <a:ext cx="5048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Costruisci la sequenza delle lezioni.</a:t>
            </a:r>
          </a:p>
        </p:txBody>
      </p:sp>
      <p:sp>
        <p:nvSpPr>
          <p:cNvPr id="31" name="diagram-411">
            <a:extLst xmlns:a="http://schemas.openxmlformats.org/drawingml/2006/main">
              <a:ext uri="{FF2B5EF4-FFF2-40B4-BE49-F238E27FC236}">
                <a16:creationId xmlns:a16="http://schemas.microsoft.com/office/drawing/2014/main" id="{0045DEC5-AF13-4333-8AF1-EC6B96CA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43243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diagram-412">
            <a:extLst xmlns:a="http://schemas.openxmlformats.org/drawingml/2006/main">
              <a:ext uri="{FF2B5EF4-FFF2-40B4-BE49-F238E27FC236}">
                <a16:creationId xmlns:a16="http://schemas.microsoft.com/office/drawing/2014/main" id="{7EC4A487-02B1-468F-A15A-7F0D2006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4391025"/>
            <a:ext cx="5143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ctr">
              <a:def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42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33" name="diagram-413">
            <a:extLst xmlns:a="http://schemas.openxmlformats.org/drawingml/2006/main">
              <a:ext uri="{FF2B5EF4-FFF2-40B4-BE49-F238E27FC236}">
                <a16:creationId xmlns:a16="http://schemas.microsoft.com/office/drawing/2014/main" id="{DFB038C6-52FF-446D-B091-A1919569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4324350"/>
            <a:ext cx="5048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87F87"/>
                </a:solidFill>
                <a:latin typeface="Montserrat"/>
                <a:ea typeface="Montserrat"/>
                <a:cs typeface="Montserrat"/>
              </a:rPr>
              <a:t>ANNOTA</a:t>
            </a:r>
          </a:p>
        </p:txBody>
      </p:sp>
      <p:sp>
        <p:nvSpPr>
          <p:cNvPr id="34" name="diagram-414">
            <a:extLst xmlns:a="http://schemas.openxmlformats.org/drawingml/2006/main">
              <a:ext uri="{FF2B5EF4-FFF2-40B4-BE49-F238E27FC236}">
                <a16:creationId xmlns:a16="http://schemas.microsoft.com/office/drawing/2014/main" id="{5E03E433-4776-4AEB-8442-5B598B35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4791075"/>
            <a:ext cx="5048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defRPr>
            </a:pPr>
            <a:r>
              <a:rPr sz="1875" b="0">
                <a:solidFill>
                  <a:srgbClr val="14243B"/>
                </a:solidFill>
                <a:latin typeface="Open Sans"/>
                <a:ea typeface="Open Sans"/>
                <a:cs typeface="Open Sans"/>
              </a:rPr>
              <a:t>Registra scelte e adattamenti.</a:t>
            </a:r>
          </a:p>
        </p:txBody>
      </p:sp>
      <p:sp>
        <p:nvSpPr>
          <p:cNvPr id="35" name="diagram-415">
            <a:extLst xmlns:a="http://schemas.openxmlformats.org/drawingml/2006/main">
              <a:ext uri="{FF2B5EF4-FFF2-40B4-BE49-F238E27FC236}">
                <a16:creationId xmlns:a16="http://schemas.microsoft.com/office/drawing/2014/main" id="{63AED540-45C6-4EC2-BA18-E4BE8298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34100"/>
            <a:ext cx="140208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diagram-416">
            <a:extLst xmlns:a="http://schemas.openxmlformats.org/drawingml/2006/main">
              <a:ext uri="{FF2B5EF4-FFF2-40B4-BE49-F238E27FC236}">
                <a16:creationId xmlns:a16="http://schemas.microsoft.com/office/drawing/2014/main" id="{DB7E7BD4-0DC8-41B6-BD03-2F6A3C09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315075"/>
            <a:ext cx="601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  <a:lvl1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  <a:lvl2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2pPr>
            <a:lvl3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3pPr>
            <a:lvl4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4pPr>
            <a:lvl5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5pPr>
            <a:lvl6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6pPr>
            <a:lvl7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7pPr>
            <a:lvl8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8pPr>
            <a:lvl9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I dati restano nel browser</a:t>
            </a:r>
          </a:p>
        </p:txBody>
      </p:sp>
      <p:sp>
        <p:nvSpPr>
          <p:cNvPr id="37" name="diagram-417">
            <a:extLst xmlns:a="http://schemas.openxmlformats.org/drawingml/2006/main">
              <a:ext uri="{FF2B5EF4-FFF2-40B4-BE49-F238E27FC236}">
                <a16:creationId xmlns:a16="http://schemas.microsoft.com/office/drawing/2014/main" id="{48FDC6AA-B08B-4AE6-A782-24AA577D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829425"/>
            <a:ext cx="13563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Prima di cambiare dispositivo, esporta e controlla quali dati include il file.</a:t>
            </a:r>
          </a:p>
          <a:p xmlns:a="http://schemas.openxmlformats.org/drawingml/2006/main">
            <a:pPr algn="l">
              <a:def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defRPr>
            </a:pPr>
            <a:r>
              <a:rPr sz="1650" b="0">
                <a:solidFill>
                  <a:srgbClr val="D5DFEA"/>
                </a:solidFill>
                <a:latin typeface="Open Sans"/>
                <a:ea typeface="Open Sans"/>
                <a:cs typeface="Open Sans"/>
              </a:rPr>
              <a:t>Per profili e rubriche conserva anche le esportazioni delle singole sezioni.</a:t>
            </a:r>
          </a:p>
        </p:txBody>
      </p:sp>
    </p:spTree>
    <p:extLst>
      <p:ext uri="{BB962C8B-B14F-4D97-AF65-F5344CB8AC3E}">
        <p14:creationId xmlns:p14="http://schemas.microsoft.com/office/powerpoint/2010/main" val="8594247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2026-10-25T10:29:51.7840000Z</dcterms:created>
  <dcterms:modified xsi:type="dcterms:W3CDTF">2026-10-25T10:29:51.7840000Z</dcterms:modified>
</coreProperties>
</file>